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3"/>
  </p:sldMasterIdLst>
  <p:notesMasterIdLst>
    <p:notesMasterId r:id="rId5"/>
  </p:notesMasterIdLst>
  <p:sldIdLst>
    <p:sldId id="260" r:id="rId4"/>
    <p:sldId id="257"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83" r:id="rId27"/>
    <p:sldId id="284" r:id="rId28"/>
    <p:sldId id="285" r:id="rId29"/>
    <p:sldId id="286" r:id="rId30"/>
    <p:sldId id="287" r:id="rId31"/>
    <p:sldId id="289" r:id="rId32"/>
    <p:sldId id="290" r:id="rId33"/>
    <p:sldId id="291" r:id="rId34"/>
    <p:sldId id="292" r:id="rId35"/>
    <p:sldId id="293"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12" r:id="rId50"/>
    <p:sldId id="313"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06DC35-15A1-4C68-AFAA-5AE6BBCB727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34050" y="1122363"/>
            <a:ext cx="5924550" cy="2387600"/>
          </a:xfrm>
        </p:spPr>
        <p:txBody>
          <a:bodyPr anchor="b"/>
          <a:lstStyle>
            <a:lvl1pPr algn="l">
              <a:defRPr sz="5400" b="1"/>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734050" y="3602038"/>
            <a:ext cx="592455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7"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indent="0" defTabSz="912495" rtl="0" eaLnBrk="0" fontAlgn="base" latinLnBrk="0" hangingPunct="0">
              <a:spcBef>
                <a:spcPct val="0"/>
              </a:spcBef>
              <a:spcAft>
                <a:spcPct val="0"/>
              </a:spcAft>
              <a:buClrTx/>
              <a:buSzTx/>
              <a:buFontTx/>
              <a:buNone/>
              <a:defRPr/>
            </a:pPr>
            <a:fld id="{C3BF0232-0CEF-4E9A-B945-94AB7BD4E7F6}" type="datetimeFigureOut">
              <a:rPr kumimoji="0" lang="zh-CN" altLang="en-US" b="0" i="0" kern="1200" cap="none" spc="0" normalizeH="0" baseline="0" noProof="0">
                <a:latin typeface="+mn-lt"/>
                <a:ea typeface="+mn-ea"/>
                <a:cs typeface="+mn-cs"/>
              </a:rPr>
            </a:fld>
            <a:endParaRPr kumimoji="0" lang="zh-CN" altLang="en-US" b="0" i="0" kern="1200" cap="none" spc="0" normalizeH="0" baseline="0" noProof="0">
              <a:latin typeface="+mn-lt"/>
              <a:ea typeface="+mn-ea"/>
              <a:cs typeface="+mn-cs"/>
            </a:endParaRPr>
          </a:p>
        </p:txBody>
      </p:sp>
      <p:sp>
        <p:nvSpPr>
          <p:cNvPr id="8"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indent="0" defTabSz="912495" rtl="0" eaLnBrk="0" fontAlgn="base" latinLnBrk="0" hangingPunct="0">
              <a:spcBef>
                <a:spcPct val="0"/>
              </a:spcBef>
              <a:spcAft>
                <a:spcPct val="0"/>
              </a:spcAft>
              <a:buClrTx/>
              <a:buSzTx/>
              <a:buFontTx/>
              <a:buNone/>
              <a:defRPr/>
            </a:pPr>
            <a:endParaRPr kumimoji="0" lang="zh-CN" altLang="en-US" b="0" i="0" kern="1200" cap="none" spc="0" normalizeH="0" baseline="0" noProof="0">
              <a:latin typeface="+mn-lt"/>
              <a:ea typeface="+mn-ea"/>
              <a:cs typeface="+mn-cs"/>
            </a:endParaRPr>
          </a:p>
        </p:txBody>
      </p:sp>
      <p:sp>
        <p:nvSpPr>
          <p:cNvPr id="9"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indent="0" defTabSz="912495" rtl="0" eaLnBrk="0" fontAlgn="base" latinLnBrk="0" hangingPunct="0">
              <a:spcBef>
                <a:spcPct val="0"/>
              </a:spcBef>
              <a:spcAft>
                <a:spcPct val="0"/>
              </a:spcAft>
              <a:buClrTx/>
              <a:buSzTx/>
              <a:buFontTx/>
              <a:buNone/>
              <a:defRPr/>
            </a:pPr>
            <a:fld id="{197C3C7C-493E-4468-A774-2B64AAD2D216}" type="slidenum">
              <a:rPr kumimoji="0" lang="zh-CN" altLang="en-US" b="0" i="0" kern="1200" cap="none" spc="0" normalizeH="0" baseline="0" noProof="0">
                <a:latin typeface="+mn-lt"/>
                <a:ea typeface="+mn-ea"/>
                <a:cs typeface="+mn-cs"/>
              </a:rPr>
            </a:fld>
            <a:endParaRPr kumimoji="0" lang="zh-CN" altLang="en-US" b="0" i="0" kern="1200" cap="none" spc="0" normalizeH="0" baseline="0" noProof="0">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23600" y="2293200"/>
            <a:ext cx="6382800" cy="3139200"/>
          </a:xfrm>
        </p:spPr>
        <p:txBody>
          <a:bodyPr/>
          <a:lstStyle>
            <a:lvl1pPr marL="0" indent="0">
              <a:buFont typeface="Arial" pitchFamily="34" charset="0"/>
              <a:buNone/>
              <a:defRPr sz="2400"/>
            </a:lvl1pPr>
            <a:lvl2pPr marL="457200" indent="0">
              <a:buFont typeface="Arial" pitchFamily="34" charset="0"/>
              <a:buNone/>
              <a:defRPr sz="2000"/>
            </a:lvl2pPr>
            <a:lvl3pPr marL="914400" indent="0">
              <a:buFont typeface="Arial" pitchFamily="34" charset="0"/>
              <a:buNone/>
              <a:defRPr sz="1800"/>
            </a:lvl3pPr>
            <a:lvl4pPr marL="1371600" indent="0">
              <a:buFont typeface="Arial" pitchFamily="34" charset="0"/>
              <a:buNone/>
              <a:defRPr sz="1800"/>
            </a:lvl4pPr>
            <a:lvl5pPr marL="1828800" indent="0">
              <a:buFont typeface="Arial" pitchFamily="34" charset="0"/>
              <a:buNone/>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E59DEAAC-7041-4C3F-9E87-9FF6082E588F}" type="datetimeFigureOut">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07EE8270-0E6E-484C-9DD9-A4955A7ACA48}" type="slidenum">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8"/>
          <p:cNvPicPr>
            <a:picLocks noChangeAspect="1"/>
          </p:cNvPicPr>
          <p:nvPr userDrawn="1"/>
        </p:nvPicPr>
        <p:blipFill>
          <a:blip r:embed="rId2"/>
          <a:srcRect r="125" b="16000"/>
          <a:stretch>
            <a:fillRect/>
          </a:stretch>
        </p:blipFill>
        <p:spPr>
          <a:xfrm>
            <a:off x="-38100" y="-7937"/>
            <a:ext cx="12230100" cy="6858000"/>
          </a:xfrm>
          <a:prstGeom prst="rect">
            <a:avLst/>
          </a:prstGeom>
          <a:noFill/>
          <a:ln w="9525">
            <a:noFill/>
            <a:miter/>
          </a:ln>
        </p:spPr>
      </p:pic>
      <p:sp>
        <p:nvSpPr>
          <p:cNvPr id="8" name="平行四边形 7"/>
          <p:cNvSpPr/>
          <p:nvPr userDrawn="1"/>
        </p:nvSpPr>
        <p:spPr>
          <a:xfrm>
            <a:off x="4854575" y="0"/>
            <a:ext cx="7337425" cy="6850063"/>
          </a:xfrm>
          <a:prstGeom prst="parallelogram">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3765" rtl="0" eaLnBrk="0" fontAlgn="base" latinLnBrk="0" hangingPunct="0">
              <a:spcBef>
                <a:spcPct val="0"/>
              </a:spcBef>
              <a:spcAft>
                <a:spcPct val="0"/>
              </a:spcAft>
              <a:buClrTx/>
              <a:buSzTx/>
              <a:buFontTx/>
              <a:buNone/>
              <a:defRPr/>
            </a:pPr>
            <a:endParaRPr kumimoji="0" lang="zh-CN" altLang="en-US" sz="1735" b="0" i="0" u="none" strike="noStrike" kern="1200" cap="none" spc="0" normalizeH="0" baseline="0" noProof="0">
              <a:ln>
                <a:noFill/>
              </a:ln>
              <a:solidFill>
                <a:schemeClr val="lt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E59DEAAC-7041-4C3F-9E87-9FF6082E588F}" type="datetimeFigureOut">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07EE8270-0E6E-484C-9DD9-A4955A7ACA48}" type="slidenum">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9" name="空心弧 37"/>
          <p:cNvSpPr/>
          <p:nvPr userDrawn="1"/>
        </p:nvSpPr>
        <p:spPr bwMode="auto">
          <a:xfrm>
            <a:off x="7415213" y="1898650"/>
            <a:ext cx="2625725" cy="2625725"/>
          </a:xfrm>
          <a:custGeom>
            <a:avLst/>
            <a:gdLst>
              <a:gd name="T0" fmla="*/ 0 w 2625438"/>
              <a:gd name="T1" fmla="*/ 1312719 h 2625438"/>
              <a:gd name="T2" fmla="*/ 936874 w 2625438"/>
              <a:gd name="T3" fmla="*/ 54954 h 2625438"/>
              <a:gd name="T4" fmla="*/ 2410221 w 2625438"/>
              <a:gd name="T5" fmla="*/ 592497 h 2625438"/>
              <a:gd name="T6" fmla="*/ 2317016 w 2625438"/>
              <a:gd name="T7" fmla="*/ 2158070 h 2625438"/>
              <a:gd name="T8" fmla="*/ 790297 w 2625438"/>
              <a:gd name="T9" fmla="*/ 2517007 h 2625438"/>
              <a:gd name="T10" fmla="*/ 816095 w 2625438"/>
              <a:gd name="T11" fmla="*/ 2457539 h 2625438"/>
              <a:gd name="T12" fmla="*/ 2267424 w 2625438"/>
              <a:gd name="T13" fmla="*/ 2116326 h 2625438"/>
              <a:gd name="T14" fmla="*/ 2356026 w 2625438"/>
              <a:gd name="T15" fmla="*/ 628061 h 2625438"/>
              <a:gd name="T16" fmla="*/ 955432 w 2625438"/>
              <a:gd name="T17" fmla="*/ 117062 h 2625438"/>
              <a:gd name="T18" fmla="*/ 64821 w 2625438"/>
              <a:gd name="T19" fmla="*/ 1312719 h 2625438"/>
              <a:gd name="T20" fmla="*/ 0 w 2625438"/>
              <a:gd name="T21" fmla="*/ 1312719 h 26254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25438" h="2625438">
                <a:moveTo>
                  <a:pt x="0" y="1312719"/>
                </a:moveTo>
                <a:cubicBezTo>
                  <a:pt x="0" y="732485"/>
                  <a:pt x="380931" y="221081"/>
                  <a:pt x="936874" y="54954"/>
                </a:cubicBezTo>
                <a:cubicBezTo>
                  <a:pt x="1492817" y="-111173"/>
                  <a:pt x="2091877" y="107391"/>
                  <a:pt x="2410221" y="592497"/>
                </a:cubicBezTo>
                <a:cubicBezTo>
                  <a:pt x="2728566" y="1077603"/>
                  <a:pt x="2690669" y="1714161"/>
                  <a:pt x="2317016" y="2158070"/>
                </a:cubicBezTo>
                <a:cubicBezTo>
                  <a:pt x="1943363" y="2601978"/>
                  <a:pt x="1322603" y="2747921"/>
                  <a:pt x="790297" y="2517007"/>
                </a:cubicBezTo>
                <a:lnTo>
                  <a:pt x="816095" y="2457539"/>
                </a:lnTo>
                <a:cubicBezTo>
                  <a:pt x="1322115" y="2677051"/>
                  <a:pt x="1912223" y="2538315"/>
                  <a:pt x="2267424" y="2116326"/>
                </a:cubicBezTo>
                <a:cubicBezTo>
                  <a:pt x="2622626" y="1694338"/>
                  <a:pt x="2658651" y="1089213"/>
                  <a:pt x="2356026" y="628061"/>
                </a:cubicBezTo>
                <a:cubicBezTo>
                  <a:pt x="2053401" y="166910"/>
                  <a:pt x="1483923" y="-40861"/>
                  <a:pt x="955432" y="117062"/>
                </a:cubicBezTo>
                <a:cubicBezTo>
                  <a:pt x="426941" y="274986"/>
                  <a:pt x="64821" y="761137"/>
                  <a:pt x="64821" y="1312719"/>
                </a:cubicBezTo>
                <a:lnTo>
                  <a:pt x="0" y="1312719"/>
                </a:lnTo>
                <a:close/>
              </a:path>
            </a:pathLst>
          </a:custGeom>
          <a:solidFill>
            <a:schemeClr val="accent1"/>
          </a:solidFill>
          <a:ln>
            <a:noFill/>
          </a:ln>
        </p:spPr>
        <p:txBody>
          <a:bodyPr anchor="ctr"/>
          <a:lstStyle/>
          <a:p>
            <a:pPr marL="0" marR="0" lvl="0" indent="0" algn="l" defTabSz="913765" rtl="0" eaLnBrk="0" fontAlgn="base" latinLnBrk="0" hangingPunct="0">
              <a:spcBef>
                <a:spcPct val="0"/>
              </a:spcBef>
              <a:spcAft>
                <a:spcPct val="0"/>
              </a:spcAft>
              <a:buClrTx/>
              <a:buSzTx/>
              <a:buFontTx/>
              <a:buNone/>
              <a:defRPr/>
            </a:pPr>
            <a:endParaRPr kumimoji="0" lang="zh-CN" altLang="en-US" sz="2310" b="0" i="0" u="none" strike="noStrike" kern="1200" cap="none" spc="0" normalizeH="0" baseline="0" noProof="0">
              <a:ln>
                <a:noFill/>
              </a:ln>
              <a:solidFill>
                <a:schemeClr val="tx1"/>
              </a:solidFill>
              <a:effectLst/>
              <a:uLnTx/>
              <a:uFillTx/>
              <a:latin typeface="Arial" pitchFamily="34" charset="0"/>
              <a:ea typeface="黑体" pitchFamily="49" charset="-122"/>
              <a:cs typeface="+mn-cs"/>
              <a:sym typeface="Arial" pitchFamily="34" charset="0"/>
            </a:endParaRPr>
          </a:p>
        </p:txBody>
      </p:sp>
      <p:sp>
        <p:nvSpPr>
          <p:cNvPr id="10" name="空心弧 38"/>
          <p:cNvSpPr/>
          <p:nvPr userDrawn="1"/>
        </p:nvSpPr>
        <p:spPr bwMode="auto">
          <a:xfrm>
            <a:off x="7567613" y="2051050"/>
            <a:ext cx="2320925" cy="2320925"/>
          </a:xfrm>
          <a:custGeom>
            <a:avLst/>
            <a:gdLst>
              <a:gd name="T0" fmla="*/ 0 w 2320700"/>
              <a:gd name="T1" fmla="*/ 1160350 h 2320700"/>
              <a:gd name="T2" fmla="*/ 721124 w 2320700"/>
              <a:gd name="T3" fmla="*/ 86342 h 2320700"/>
              <a:gd name="T4" fmla="*/ 1988181 w 2320700"/>
              <a:gd name="T5" fmla="*/ 347265 h 2320700"/>
              <a:gd name="T6" fmla="*/ 2226291 w 2320700"/>
              <a:gd name="T7" fmla="*/ 1618806 h 2320700"/>
              <a:gd name="T8" fmla="*/ 1139497 w 2320700"/>
              <a:gd name="T9" fmla="*/ 2320512 h 2320700"/>
              <a:gd name="T10" fmla="*/ 1140799 w 2320700"/>
              <a:gd name="T11" fmla="*/ 2248049 h 2320700"/>
              <a:gd name="T12" fmla="*/ 2159712 w 2320700"/>
              <a:gd name="T13" fmla="*/ 1590171 h 2320700"/>
              <a:gd name="T14" fmla="*/ 1936475 w 2320700"/>
              <a:gd name="T15" fmla="*/ 398050 h 2320700"/>
              <a:gd name="T16" fmla="*/ 748558 w 2320700"/>
              <a:gd name="T17" fmla="*/ 153424 h 2320700"/>
              <a:gd name="T18" fmla="*/ 72475 w 2320700"/>
              <a:gd name="T19" fmla="*/ 1160350 h 2320700"/>
              <a:gd name="T20" fmla="*/ 0 w 2320700"/>
              <a:gd name="T21" fmla="*/ 1160350 h 2320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20700" h="2320700">
                <a:moveTo>
                  <a:pt x="0" y="1160350"/>
                </a:moveTo>
                <a:cubicBezTo>
                  <a:pt x="0" y="689134"/>
                  <a:pt x="284972" y="264711"/>
                  <a:pt x="721124" y="86342"/>
                </a:cubicBezTo>
                <a:cubicBezTo>
                  <a:pt x="1157277" y="-92027"/>
                  <a:pt x="1657988" y="11084"/>
                  <a:pt x="1988181" y="347265"/>
                </a:cubicBezTo>
                <a:cubicBezTo>
                  <a:pt x="2318374" y="683446"/>
                  <a:pt x="2412469" y="1185929"/>
                  <a:pt x="2226291" y="1618806"/>
                </a:cubicBezTo>
                <a:cubicBezTo>
                  <a:pt x="2040113" y="2051683"/>
                  <a:pt x="1610637" y="2328981"/>
                  <a:pt x="1139497" y="2320512"/>
                </a:cubicBezTo>
                <a:lnTo>
                  <a:pt x="1140799" y="2248049"/>
                </a:lnTo>
                <a:cubicBezTo>
                  <a:pt x="1582512" y="2255989"/>
                  <a:pt x="1985163" y="1996010"/>
                  <a:pt x="2159712" y="1590171"/>
                </a:cubicBezTo>
                <a:cubicBezTo>
                  <a:pt x="2334262" y="1184332"/>
                  <a:pt x="2246043" y="713233"/>
                  <a:pt x="1936475" y="398050"/>
                </a:cubicBezTo>
                <a:cubicBezTo>
                  <a:pt x="1626906" y="82867"/>
                  <a:pt x="1157469" y="-13804"/>
                  <a:pt x="748558" y="153424"/>
                </a:cubicBezTo>
                <a:cubicBezTo>
                  <a:pt x="339647" y="320652"/>
                  <a:pt x="72475" y="718566"/>
                  <a:pt x="72475" y="1160350"/>
                </a:cubicBezTo>
                <a:lnTo>
                  <a:pt x="0" y="1160350"/>
                </a:lnTo>
                <a:close/>
              </a:path>
            </a:pathLst>
          </a:custGeom>
          <a:solidFill>
            <a:schemeClr val="accent1">
              <a:lumMod val="20000"/>
              <a:lumOff val="80000"/>
            </a:schemeClr>
          </a:solidFill>
          <a:ln>
            <a:noFill/>
          </a:ln>
        </p:spPr>
        <p:txBody>
          <a:bodyPr anchor="ctr"/>
          <a:lstStyle/>
          <a:p>
            <a:pPr marL="0" marR="0" lvl="0" indent="0" algn="l" defTabSz="913765" rtl="0" eaLnBrk="0" fontAlgn="base" latinLnBrk="0" hangingPunct="0">
              <a:spcBef>
                <a:spcPct val="0"/>
              </a:spcBef>
              <a:spcAft>
                <a:spcPct val="0"/>
              </a:spcAft>
              <a:buClrTx/>
              <a:buSzTx/>
              <a:buFontTx/>
              <a:buNone/>
              <a:defRPr/>
            </a:pPr>
            <a:endParaRPr kumimoji="0" lang="zh-CN" altLang="en-US" sz="2310" b="0" i="0" u="none" strike="noStrike" kern="1200" cap="none" spc="0" normalizeH="0" baseline="0" noProof="0">
              <a:ln>
                <a:noFill/>
              </a:ln>
              <a:solidFill>
                <a:schemeClr val="tx1"/>
              </a:solidFill>
              <a:effectLst/>
              <a:uLnTx/>
              <a:uFillTx/>
              <a:latin typeface="Arial" pitchFamily="34" charset="0"/>
              <a:ea typeface="黑体" pitchFamily="49" charset="-122"/>
              <a:cs typeface="+mn-cs"/>
              <a:sym typeface="Arial" pitchFamily="34" charset="0"/>
            </a:endParaRPr>
          </a:p>
        </p:txBody>
      </p:sp>
      <p:sp>
        <p:nvSpPr>
          <p:cNvPr id="11" name="空心弧 39"/>
          <p:cNvSpPr/>
          <p:nvPr userDrawn="1"/>
        </p:nvSpPr>
        <p:spPr bwMode="auto">
          <a:xfrm>
            <a:off x="7767638" y="2251075"/>
            <a:ext cx="1920875" cy="1920875"/>
          </a:xfrm>
          <a:custGeom>
            <a:avLst/>
            <a:gdLst>
              <a:gd name="T0" fmla="*/ 0 w 1919267"/>
              <a:gd name="T1" fmla="*/ 959634 h 1919267"/>
              <a:gd name="T2" fmla="*/ 815194 w 1919267"/>
              <a:gd name="T3" fmla="*/ 10933 h 1919267"/>
              <a:gd name="T4" fmla="*/ 1875787 w 1919267"/>
              <a:gd name="T5" fmla="*/ 674045 h 1919267"/>
              <a:gd name="T6" fmla="*/ 1379865 w 1919267"/>
              <a:gd name="T7" fmla="*/ 1822364 h 1919267"/>
              <a:gd name="T8" fmla="*/ 1350583 w 1919267"/>
              <a:gd name="T9" fmla="*/ 1762248 h 1919267"/>
              <a:gd name="T10" fmla="*/ 1811949 w 1919267"/>
              <a:gd name="T11" fmla="*/ 693945 h 1919267"/>
              <a:gd name="T12" fmla="*/ 825259 w 1919267"/>
              <a:gd name="T13" fmla="*/ 77039 h 1919267"/>
              <a:gd name="T14" fmla="*/ 66868 w 1919267"/>
              <a:gd name="T15" fmla="*/ 959634 h 1919267"/>
              <a:gd name="T16" fmla="*/ 0 w 1919267"/>
              <a:gd name="T17" fmla="*/ 959634 h 19192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9267" h="1919267">
                <a:moveTo>
                  <a:pt x="0" y="959634"/>
                </a:moveTo>
                <a:cubicBezTo>
                  <a:pt x="0" y="485419"/>
                  <a:pt x="346382" y="82309"/>
                  <a:pt x="815194" y="10933"/>
                </a:cubicBezTo>
                <a:cubicBezTo>
                  <a:pt x="1284006" y="-60444"/>
                  <a:pt x="1734660" y="221317"/>
                  <a:pt x="1875787" y="674045"/>
                </a:cubicBezTo>
                <a:cubicBezTo>
                  <a:pt x="2016914" y="1126773"/>
                  <a:pt x="1806194" y="1614702"/>
                  <a:pt x="1379865" y="1822364"/>
                </a:cubicBezTo>
                <a:lnTo>
                  <a:pt x="1350583" y="1762248"/>
                </a:lnTo>
                <a:cubicBezTo>
                  <a:pt x="1747205" y="1569056"/>
                  <a:pt x="1943242" y="1115126"/>
                  <a:pt x="1811949" y="693945"/>
                </a:cubicBezTo>
                <a:cubicBezTo>
                  <a:pt x="1680656" y="272763"/>
                  <a:pt x="1261404" y="10636"/>
                  <a:pt x="825259" y="77039"/>
                </a:cubicBezTo>
                <a:cubicBezTo>
                  <a:pt x="389114" y="143442"/>
                  <a:pt x="66868" y="518463"/>
                  <a:pt x="66868" y="959634"/>
                </a:cubicBezTo>
                <a:lnTo>
                  <a:pt x="0" y="959634"/>
                </a:lnTo>
                <a:close/>
              </a:path>
            </a:pathLst>
          </a:custGeom>
          <a:solidFill>
            <a:schemeClr val="accent1">
              <a:lumMod val="20000"/>
              <a:lumOff val="80000"/>
            </a:schemeClr>
          </a:solidFill>
          <a:ln>
            <a:noFill/>
          </a:ln>
        </p:spPr>
        <p:txBody>
          <a:bodyPr anchor="ctr"/>
          <a:lstStyle/>
          <a:p>
            <a:pPr marL="0" marR="0" lvl="0" indent="0" algn="l" defTabSz="913765" rtl="0" eaLnBrk="0" fontAlgn="base" latinLnBrk="0" hangingPunct="0">
              <a:spcBef>
                <a:spcPct val="0"/>
              </a:spcBef>
              <a:spcAft>
                <a:spcPct val="0"/>
              </a:spcAft>
              <a:buClrTx/>
              <a:buSzTx/>
              <a:buFontTx/>
              <a:buNone/>
              <a:defRPr/>
            </a:pPr>
            <a:endParaRPr kumimoji="0" lang="zh-CN" altLang="en-US" sz="2310" b="0" i="0" u="none" strike="noStrike" kern="1200" cap="none" spc="0" normalizeH="0" baseline="0" noProof="0">
              <a:ln>
                <a:noFill/>
              </a:ln>
              <a:solidFill>
                <a:schemeClr val="tx1"/>
              </a:solidFill>
              <a:effectLst/>
              <a:uLnTx/>
              <a:uFillTx/>
              <a:latin typeface="Arial" pitchFamily="34" charset="0"/>
              <a:ea typeface="黑体" pitchFamily="49" charset="-122"/>
              <a:cs typeface="+mn-cs"/>
              <a:sym typeface="Arial" pitchFamily="34" charset="0"/>
            </a:endParaRPr>
          </a:p>
        </p:txBody>
      </p:sp>
      <p:sp>
        <p:nvSpPr>
          <p:cNvPr id="12" name="空心弧 40"/>
          <p:cNvSpPr/>
          <p:nvPr userDrawn="1"/>
        </p:nvSpPr>
        <p:spPr bwMode="auto">
          <a:xfrm>
            <a:off x="7981950" y="2465388"/>
            <a:ext cx="1492250" cy="1492250"/>
          </a:xfrm>
          <a:custGeom>
            <a:avLst/>
            <a:gdLst>
              <a:gd name="T0" fmla="*/ 0 w 1491025"/>
              <a:gd name="T1" fmla="*/ 745513 h 1491025"/>
              <a:gd name="T2" fmla="*/ 554781 w 1491025"/>
              <a:gd name="T3" fmla="*/ 24811 h 1491025"/>
              <a:gd name="T4" fmla="*/ 1393432 w 1491025"/>
              <a:gd name="T5" fmla="*/ 376745 h 1491025"/>
              <a:gd name="T6" fmla="*/ 1267771 w 1491025"/>
              <a:gd name="T7" fmla="*/ 1277524 h 1491025"/>
              <a:gd name="T8" fmla="*/ 1222898 w 1491025"/>
              <a:gd name="T9" fmla="*/ 1231813 h 1491025"/>
              <a:gd name="T10" fmla="*/ 1337762 w 1491025"/>
              <a:gd name="T11" fmla="*/ 408430 h 1491025"/>
              <a:gd name="T12" fmla="*/ 571168 w 1491025"/>
              <a:gd name="T13" fmla="*/ 86734 h 1491025"/>
              <a:gd name="T14" fmla="*/ 64054 w 1491025"/>
              <a:gd name="T15" fmla="*/ 745513 h 1491025"/>
              <a:gd name="T16" fmla="*/ 0 w 1491025"/>
              <a:gd name="T17" fmla="*/ 745513 h 14910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91025" h="1491025">
                <a:moveTo>
                  <a:pt x="0" y="745513"/>
                </a:moveTo>
                <a:cubicBezTo>
                  <a:pt x="0" y="407235"/>
                  <a:pt x="227761" y="111356"/>
                  <a:pt x="554781" y="24811"/>
                </a:cubicBezTo>
                <a:cubicBezTo>
                  <a:pt x="881801" y="-61734"/>
                  <a:pt x="1226103" y="82750"/>
                  <a:pt x="1393432" y="376745"/>
                </a:cubicBezTo>
                <a:cubicBezTo>
                  <a:pt x="1560761" y="670740"/>
                  <a:pt x="1509172" y="1040548"/>
                  <a:pt x="1267771" y="1277524"/>
                </a:cubicBezTo>
                <a:lnTo>
                  <a:pt x="1222898" y="1231813"/>
                </a:lnTo>
                <a:cubicBezTo>
                  <a:pt x="1443558" y="1015198"/>
                  <a:pt x="1490715" y="677164"/>
                  <a:pt x="1337762" y="408430"/>
                </a:cubicBezTo>
                <a:cubicBezTo>
                  <a:pt x="1184810" y="139695"/>
                  <a:pt x="870091" y="7625"/>
                  <a:pt x="571168" y="86734"/>
                </a:cubicBezTo>
                <a:cubicBezTo>
                  <a:pt x="272246" y="165843"/>
                  <a:pt x="64054" y="436300"/>
                  <a:pt x="64054" y="745513"/>
                </a:cubicBezTo>
                <a:lnTo>
                  <a:pt x="0" y="745513"/>
                </a:lnTo>
                <a:close/>
              </a:path>
            </a:pathLst>
          </a:custGeom>
          <a:solidFill>
            <a:schemeClr val="accent1">
              <a:lumMod val="20000"/>
              <a:lumOff val="80000"/>
            </a:schemeClr>
          </a:solidFill>
          <a:ln>
            <a:noFill/>
          </a:ln>
        </p:spPr>
        <p:txBody>
          <a:bodyPr anchor="ctr"/>
          <a:lstStyle/>
          <a:p>
            <a:pPr marL="0" marR="0" lvl="0" indent="0" algn="l" defTabSz="913765" rtl="0" eaLnBrk="0" fontAlgn="base" latinLnBrk="0" hangingPunct="0">
              <a:spcBef>
                <a:spcPct val="0"/>
              </a:spcBef>
              <a:spcAft>
                <a:spcPct val="0"/>
              </a:spcAft>
              <a:buClrTx/>
              <a:buSzTx/>
              <a:buFontTx/>
              <a:buNone/>
              <a:defRPr/>
            </a:pPr>
            <a:endParaRPr kumimoji="0" lang="zh-CN" altLang="en-US" sz="2310" b="0" i="0" u="none" strike="noStrike" kern="1200" cap="none" spc="0" normalizeH="0" baseline="0" noProof="0">
              <a:ln>
                <a:noFill/>
              </a:ln>
              <a:solidFill>
                <a:schemeClr val="tx1"/>
              </a:solidFill>
              <a:effectLst/>
              <a:uLnTx/>
              <a:uFillTx/>
              <a:latin typeface="Arial" pitchFamily="34" charset="0"/>
              <a:ea typeface="黑体" pitchFamily="49" charset="-122"/>
              <a:cs typeface="+mn-cs"/>
              <a:sym typeface="Arial" pitchFamily="34" charset="0"/>
            </a:endParaRPr>
          </a:p>
        </p:txBody>
      </p:sp>
      <p:sp>
        <p:nvSpPr>
          <p:cNvPr id="2" name="标题 1"/>
          <p:cNvSpPr>
            <a:spLocks noGrp="1"/>
          </p:cNvSpPr>
          <p:nvPr>
            <p:ph type="title" hasCustomPrompt="1"/>
          </p:nvPr>
        </p:nvSpPr>
        <p:spPr>
          <a:xfrm>
            <a:off x="6210000" y="4946400"/>
            <a:ext cx="4363200" cy="1170000"/>
          </a:xfrm>
        </p:spPr>
        <p:txBody>
          <a:bodyPr anchor="t" anchorCtr="0"/>
          <a:lstStyle>
            <a:lvl1pPr algn="ctr">
              <a:defRPr sz="3700" b="1"/>
            </a:lvl1pPr>
          </a:lstStyle>
          <a:p>
            <a:r>
              <a:rPr lang="zh-CN" altLang="en-US" dirty="0" smtClean="0"/>
              <a:t>编辑标题</a:t>
            </a:r>
            <a:endParaRPr lang="zh-CN" altLang="en-US" dirty="0"/>
          </a:p>
        </p:txBody>
      </p:sp>
      <p:sp>
        <p:nvSpPr>
          <p:cNvPr id="3" name="文本占位符 2"/>
          <p:cNvSpPr>
            <a:spLocks noGrp="1"/>
          </p:cNvSpPr>
          <p:nvPr>
            <p:ph type="body" idx="1"/>
          </p:nvPr>
        </p:nvSpPr>
        <p:spPr>
          <a:xfrm>
            <a:off x="6209999" y="4212737"/>
            <a:ext cx="4363201" cy="678469"/>
          </a:xfrm>
        </p:spPr>
        <p:txBody>
          <a:bodyPr anchor="b" anchorCtr="0"/>
          <a:lstStyle>
            <a:lvl1pPr marL="0" indent="0" algn="r">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761200" y="2516400"/>
            <a:ext cx="3373200" cy="3128400"/>
          </a:xfrm>
        </p:spPr>
        <p:txBody>
          <a:bodyPr/>
          <a:lstStyle>
            <a:lvl1pPr marL="0" indent="0">
              <a:buFont typeface="Arial" pitchFamily="34" charset="0"/>
              <a:buNone/>
              <a:defRPr sz="2400"/>
            </a:lvl1pPr>
            <a:lvl2pPr marL="457200" indent="0">
              <a:buFont typeface="Arial" pitchFamily="34" charset="0"/>
              <a:buNone/>
              <a:defRPr sz="2000"/>
            </a:lvl2pPr>
            <a:lvl3pPr marL="914400" indent="0">
              <a:buFont typeface="Arial" pitchFamily="34" charset="0"/>
              <a:buNone/>
              <a:defRPr sz="1800"/>
            </a:lvl3pPr>
            <a:lvl4pPr marL="1371600" indent="0">
              <a:buFont typeface="Arial" pitchFamily="34" charset="0"/>
              <a:buNone/>
              <a:defRPr sz="1800"/>
            </a:lvl4pPr>
            <a:lvl5pPr marL="1828800" indent="0">
              <a:buFont typeface="Arial" pitchFamily="34" charset="0"/>
              <a:buNone/>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8499600" y="2516400"/>
            <a:ext cx="3373200" cy="3128400"/>
          </a:xfrm>
        </p:spPr>
        <p:txBody>
          <a:bodyPr/>
          <a:lstStyle>
            <a:lvl1pPr marL="0" indent="0">
              <a:buFont typeface="Arial" pitchFamily="34" charset="0"/>
              <a:buNone/>
              <a:defRPr sz="2400"/>
            </a:lvl1pPr>
            <a:lvl2pPr marL="457200" indent="0">
              <a:buFont typeface="Arial" pitchFamily="34" charset="0"/>
              <a:buNone/>
              <a:defRPr sz="2000"/>
            </a:lvl2pPr>
            <a:lvl3pPr marL="914400" indent="0">
              <a:buFont typeface="Arial" pitchFamily="34" charset="0"/>
              <a:buNone/>
              <a:defRPr sz="1800"/>
            </a:lvl3pPr>
            <a:lvl4pPr marL="1371600" indent="0">
              <a:buFont typeface="Arial" pitchFamily="34" charset="0"/>
              <a:buNone/>
              <a:defRPr sz="1800"/>
            </a:lvl4pPr>
            <a:lvl5pPr marL="1828800" indent="0">
              <a:buFont typeface="Arial" pitchFamily="34" charset="0"/>
              <a:buNone/>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E59DEAAC-7041-4C3F-9E87-9FF6082E588F}" type="datetimeFigureOut">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07EE8270-0E6E-484C-9DD9-A4955A7ACA48}" type="slidenum">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72000" y="0"/>
            <a:ext cx="10515600" cy="990000"/>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4935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9" y="2505075"/>
            <a:ext cx="4935370" cy="3684588"/>
          </a:xfrm>
        </p:spPr>
        <p:txBody>
          <a:bodyPr/>
          <a:lstStyle>
            <a:lvl1pPr marL="342900" indent="-342900">
              <a:buFont typeface="Arial" pitchFamily="34" charset="0"/>
              <a:buChar char="•"/>
              <a:defRPr sz="2400"/>
            </a:lvl1pPr>
            <a:lvl2pPr marL="742950" indent="-285750">
              <a:buFont typeface="Arial" pitchFamily="34" charset="0"/>
              <a:buChar char="•"/>
              <a:defRPr sz="2000"/>
            </a:lvl2pPr>
            <a:lvl3pPr marL="1200150" indent="-285750">
              <a:buFont typeface="Arial" pitchFamily="34" charset="0"/>
              <a:buChar char="•"/>
              <a:defRPr sz="1800"/>
            </a:lvl3pPr>
            <a:lvl4pPr marL="1657350" indent="-285750">
              <a:buFont typeface="Arial" pitchFamily="34" charset="0"/>
              <a:buChar char="•"/>
              <a:defRPr sz="1800"/>
            </a:lvl4pPr>
            <a:lvl5pPr marL="2114550" indent="-285750">
              <a:buFont typeface="Arial" pitchFamily="34" charset="0"/>
              <a:buChar cha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418200" y="1681163"/>
            <a:ext cx="4935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418200" y="2505075"/>
            <a:ext cx="4935600" cy="3684588"/>
          </a:xfrm>
        </p:spPr>
        <p:txBody>
          <a:bodyPr/>
          <a:lstStyle>
            <a:lvl1pPr marL="342900" indent="-342900">
              <a:buFont typeface="Arial" pitchFamily="34" charset="0"/>
              <a:buChar char="•"/>
              <a:defRPr sz="2400"/>
            </a:lvl1pPr>
            <a:lvl2pPr marL="742950" indent="-285750">
              <a:buFont typeface="Arial" pitchFamily="34" charset="0"/>
              <a:buChar char="•"/>
              <a:defRPr sz="2000"/>
            </a:lvl2pPr>
            <a:lvl3pPr marL="1200150" indent="-285750">
              <a:buFont typeface="Arial" pitchFamily="34" charset="0"/>
              <a:buChar char="•"/>
              <a:defRPr sz="1800"/>
            </a:lvl3pPr>
            <a:lvl4pPr marL="1657350" indent="-285750">
              <a:buFont typeface="Arial" pitchFamily="34" charset="0"/>
              <a:buChar char="•"/>
              <a:defRPr sz="1800"/>
            </a:lvl4pPr>
            <a:lvl5pPr marL="2114550" indent="-285750">
              <a:buFont typeface="Arial" pitchFamily="34" charset="0"/>
              <a:buChar cha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E59DEAAC-7041-4C3F-9E87-9FF6082E588F}" type="datetimeFigureOut">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07EE8270-0E6E-484C-9DD9-A4955A7ACA48}" type="slidenum">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734800" y="1123200"/>
            <a:ext cx="5925600" cy="2984400"/>
          </a:xfrm>
        </p:spPr>
        <p:txBody>
          <a:bodyPr anchor="b" anchorCtr="0">
            <a:normAutofit/>
          </a:bodyPr>
          <a:lstStyle>
            <a:lvl1pPr>
              <a:defRPr sz="9600" b="1"/>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E59DEAAC-7041-4C3F-9E87-9FF6082E588F}" type="datetimeFigureOut">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07EE8270-0E6E-484C-9DD9-A4955A7ACA48}" type="slidenum">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rcRect/>
          <a:stretch>
            <a:fillRect/>
          </a:stretch>
        </a:blip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indent="0" defTabSz="912495" rtl="0" eaLnBrk="0" fontAlgn="base" latinLnBrk="0" hangingPunct="0">
              <a:spcBef>
                <a:spcPct val="0"/>
              </a:spcBef>
              <a:spcAft>
                <a:spcPct val="0"/>
              </a:spcAft>
              <a:buClrTx/>
              <a:buSzTx/>
              <a:buFontTx/>
              <a:buNone/>
              <a:defRPr/>
            </a:pPr>
            <a:fld id="{9F02C3A5-29FB-43F6-B2FE-26CBDC4CB3D8}" type="datetimeFigureOut">
              <a:rPr kumimoji="0" lang="zh-CN" altLang="en-US" b="0" i="0" kern="1200" cap="none" spc="0" normalizeH="0" baseline="0" noProof="0">
                <a:latin typeface="+mn-lt"/>
                <a:ea typeface="+mn-ea"/>
                <a:cs typeface="+mn-cs"/>
              </a:rPr>
            </a:fld>
            <a:endParaRPr kumimoji="0" lang="zh-CN" altLang="en-US" b="0" i="0" kern="1200" cap="none" spc="0" normalizeH="0" baseline="0" noProof="0">
              <a:latin typeface="+mn-lt"/>
              <a:ea typeface="+mn-ea"/>
              <a:cs typeface="+mn-cs"/>
            </a:endParaRPr>
          </a:p>
        </p:txBody>
      </p:sp>
      <p:sp>
        <p:nvSpPr>
          <p:cNvPr id="8" name="页脚占位符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indent="0" defTabSz="912495" rtl="0" eaLnBrk="0" fontAlgn="base" latinLnBrk="0" hangingPunct="0">
              <a:spcBef>
                <a:spcPct val="0"/>
              </a:spcBef>
              <a:spcAft>
                <a:spcPct val="0"/>
              </a:spcAft>
              <a:buClrTx/>
              <a:buSzTx/>
              <a:buFontTx/>
              <a:buNone/>
              <a:defRPr/>
            </a:pPr>
            <a:endParaRPr kumimoji="0" lang="zh-CN" altLang="en-US" b="0" i="0" kern="1200" cap="none" spc="0" normalizeH="0" baseline="0" noProof="0">
              <a:latin typeface="+mn-lt"/>
              <a:ea typeface="+mn-ea"/>
              <a:cs typeface="+mn-cs"/>
            </a:endParaRPr>
          </a:p>
        </p:txBody>
      </p:sp>
      <p:sp>
        <p:nvSpPr>
          <p:cNvPr id="9" name="灯片编号占位符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defRPr/>
            </a:lvl1pPr>
          </a:lstStyle>
          <a:p>
            <a:pPr marL="0" marR="0" indent="0" defTabSz="912495" rtl="0" eaLnBrk="0" fontAlgn="base" latinLnBrk="0" hangingPunct="0">
              <a:spcBef>
                <a:spcPct val="0"/>
              </a:spcBef>
              <a:spcAft>
                <a:spcPct val="0"/>
              </a:spcAft>
              <a:buClrTx/>
              <a:buSzTx/>
              <a:buFontTx/>
              <a:buNone/>
              <a:defRPr/>
            </a:pPr>
            <a:fld id="{BEFCF7FE-E08C-4268-86C1-9EB667942F38}" type="slidenum">
              <a:rPr kumimoji="0" lang="zh-CN" altLang="en-US" b="0" i="0" kern="1200" cap="none" spc="0" normalizeH="0" baseline="0" noProof="0">
                <a:latin typeface="+mn-lt"/>
                <a:ea typeface="+mn-ea"/>
                <a:cs typeface="+mn-cs"/>
              </a:rPr>
            </a:fld>
            <a:endParaRPr kumimoji="0" lang="zh-CN" altLang="en-US" b="0" i="0" kern="1200" cap="none" spc="0" normalizeH="0" baseline="0" noProof="0">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800" y="457200"/>
            <a:ext cx="4165200" cy="1602000"/>
          </a:xfrm>
        </p:spPr>
        <p:txBody>
          <a:bodyPr anchor="b"/>
          <a:lstStyle>
            <a:lvl1pPr>
              <a:defRPr sz="32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5183188" y="457200"/>
            <a:ext cx="6170400" cy="54036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914400" rtl="0" eaLnBrk="1" fontAlgn="base" latinLnBrk="0" hangingPunct="1">
              <a:lnSpc>
                <a:spcPct val="120000"/>
              </a:lnSpc>
              <a:spcBef>
                <a:spcPts val="600"/>
              </a:spcBef>
              <a:spcAft>
                <a:spcPts val="600"/>
              </a:spcAft>
              <a:buClrTx/>
              <a:buSzTx/>
              <a:buFont typeface="Arial" pitchFamily="34" charset="0"/>
              <a:buNone/>
              <a:defRPr/>
            </a:pPr>
            <a:endParaRPr kumimoji="0" lang="zh-CN" altLang="en-US" sz="3200" b="0" i="0" u="none" strike="noStrike" kern="1200" cap="none" spc="0" normalizeH="0" baseline="0" noProof="0" smtClean="0">
              <a:ln>
                <a:noFill/>
              </a:ln>
              <a:solidFill>
                <a:srgbClr val="333333"/>
              </a:solidFill>
              <a:effectLst/>
              <a:uLnTx/>
              <a:uFillTx/>
              <a:latin typeface="+mn-lt"/>
              <a:ea typeface="+mn-ea"/>
              <a:cs typeface="+mn-cs"/>
            </a:endParaRPr>
          </a:p>
        </p:txBody>
      </p:sp>
      <p:sp>
        <p:nvSpPr>
          <p:cNvPr id="4" name="文本占位符 3"/>
          <p:cNvSpPr>
            <a:spLocks noGrp="1"/>
          </p:cNvSpPr>
          <p:nvPr>
            <p:ph type="body" sz="half" idx="2"/>
          </p:nvPr>
        </p:nvSpPr>
        <p:spPr>
          <a:xfrm>
            <a:off x="838800" y="2059200"/>
            <a:ext cx="4165200" cy="38124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E59DEAAC-7041-4C3F-9E87-9FF6082E588F}" type="datetimeFigureOut">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07EE8270-0E6E-484C-9DD9-A4955A7ACA48}" type="slidenum">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sz="3200" b="1"/>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lvl1pPr marL="0" indent="0">
              <a:buFont typeface="Arial" pitchFamily="34" charset="0"/>
              <a:buNone/>
              <a:defRPr sz="2400"/>
            </a:lvl1pPr>
            <a:lvl2pPr marL="457200" indent="0">
              <a:buFont typeface="Arial" pitchFamily="34" charset="0"/>
              <a:buNone/>
              <a:defRPr sz="2000"/>
            </a:lvl2pPr>
            <a:lvl3pPr marL="914400" indent="0">
              <a:buFont typeface="Arial" pitchFamily="34" charset="0"/>
              <a:buNone/>
              <a:defRPr sz="1800"/>
            </a:lvl3pPr>
            <a:lvl4pPr marL="1371600" indent="0">
              <a:buFont typeface="Arial" pitchFamily="34" charset="0"/>
              <a:buNone/>
              <a:defRPr sz="1800"/>
            </a:lvl4pPr>
            <a:lvl5pPr marL="1828800" indent="0">
              <a:buFont typeface="Arial" pitchFamily="34" charset="0"/>
              <a:buNone/>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E59DEAAC-7041-4C3F-9E87-9FF6082E588F}" type="datetimeFigureOut">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07EE8270-0E6E-484C-9DD9-A4955A7ACA48}" type="slidenum">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内容">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912495" rtl="0" eaLnBrk="0" fontAlgn="base" latinLnBrk="0" hangingPunct="0">
              <a:spcBef>
                <a:spcPct val="0"/>
              </a:spcBef>
              <a:spcAft>
                <a:spcPct val="0"/>
              </a:spcAft>
              <a:buClrTx/>
              <a:buSzTx/>
              <a:buFontTx/>
              <a:buNone/>
              <a:defRPr/>
            </a:pPr>
            <a:fld id="{E59DEAAC-7041-4C3F-9E87-9FF6082E588F}" type="datetimeFigureOut">
              <a:rPr kumimoji="0" lang="zh-CN" altLang="en-US" sz="1800" b="0" i="0" u="none" strike="noStrike" kern="1200" cap="none" spc="0" normalizeH="0" baseline="0" noProof="0" smtClean="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2495"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2495" rtl="0" eaLnBrk="0" fontAlgn="base" latinLnBrk="0" hangingPunct="0">
              <a:spcBef>
                <a:spcPct val="0"/>
              </a:spcBef>
              <a:spcAft>
                <a:spcPct val="0"/>
              </a:spcAft>
              <a:buClrTx/>
              <a:buSzTx/>
              <a:buFontTx/>
              <a:buNone/>
              <a:defRPr/>
            </a:pPr>
            <a:fld id="{07EE8270-0E6E-484C-9DD9-A4955A7ACA48}" type="slidenum">
              <a:rPr kumimoji="0" lang="zh-CN" altLang="en-US" sz="1800" b="0" i="0" u="none" strike="noStrike" kern="1200" cap="none" spc="0" normalizeH="0" baseline="0" noProof="0" smtClean="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7" name="内容占位符 6"/>
          <p:cNvSpPr>
            <a:spLocks noGrp="1"/>
          </p:cNvSpPr>
          <p:nvPr>
            <p:ph sz="quarter" idx="13"/>
          </p:nvPr>
        </p:nvSpPr>
        <p:spPr>
          <a:xfrm>
            <a:off x="838800" y="363600"/>
            <a:ext cx="10515600" cy="5810400"/>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image" Target="../media/image4.png"/><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1"/>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971550" y="0"/>
            <a:ext cx="10515600" cy="990600"/>
          </a:xfrm>
          <a:prstGeom prst="rect">
            <a:avLst/>
          </a:prstGeom>
          <a:noFill/>
          <a:ln w="9525">
            <a:noFill/>
            <a:miter/>
          </a:ln>
        </p:spPr>
        <p:txBody>
          <a:bodyPr anchor="ctr">
            <a:normAutofit/>
          </a:bodyPr>
          <a:lstStyle/>
          <a:p>
            <a:pPr lvl="0"/>
            <a:r>
              <a:rPr lang="zh-CN" altLang="en-US" dirty="0"/>
              <a:t>单击此处编辑母版标题样式</a:t>
            </a:r>
            <a:endParaRPr lang="zh-CN" altLang="en-US" dirty="0"/>
          </a:p>
        </p:txBody>
      </p:sp>
      <p:sp>
        <p:nvSpPr>
          <p:cNvPr id="1027" name="文本占位符 2"/>
          <p:cNvSpPr>
            <a:spLocks noGrp="1"/>
          </p:cNvSpPr>
          <p:nvPr>
            <p:ph type="body" idx="1"/>
          </p:nvPr>
        </p:nvSpPr>
        <p:spPr>
          <a:xfrm>
            <a:off x="971550" y="1333500"/>
            <a:ext cx="10382250" cy="4843463"/>
          </a:xfrm>
          <a:prstGeom prst="rect">
            <a:avLst/>
          </a:prstGeom>
          <a:noFill/>
          <a:ln w="9525">
            <a:noFill/>
            <a:miter/>
          </a:ln>
        </p:spPr>
        <p:txBody>
          <a:bodyPr>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baseline="0" smtClean="0">
                <a:solidFill>
                  <a:srgbClr val="333333"/>
                </a:solidFill>
                <a:latin typeface="+mn-lt"/>
                <a:ea typeface="+mn-ea"/>
              </a:defRPr>
            </a:lvl1pPr>
          </a:lstStyle>
          <a:p>
            <a:pPr marL="0" marR="0" lvl="0" indent="0" algn="l" defTabSz="912495" rtl="0" eaLnBrk="0" fontAlgn="base" latinLnBrk="0" hangingPunct="0">
              <a:spcBef>
                <a:spcPct val="0"/>
              </a:spcBef>
              <a:spcAft>
                <a:spcPct val="0"/>
              </a:spcAft>
              <a:buClrTx/>
              <a:buSzTx/>
              <a:buFontTx/>
              <a:buNone/>
              <a:defRPr/>
            </a:pPr>
            <a:fld id="{E59DEAAC-7041-4C3F-9E87-9FF6082E588F}" type="datetimeFigureOut">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baseline="0" smtClean="0">
                <a:solidFill>
                  <a:srgbClr val="333333"/>
                </a:solidFill>
                <a:latin typeface="+mn-lt"/>
                <a:ea typeface="+mn-ea"/>
              </a:defRPr>
            </a:lvl1pPr>
          </a:lstStyle>
          <a:p>
            <a:pPr marL="0" marR="0" lvl="0" indent="0" algn="ctr" defTabSz="912495" rtl="0" eaLnBrk="0" fontAlgn="base" latinLnBrk="0" hangingPunct="0">
              <a:spcBef>
                <a:spcPct val="0"/>
              </a:spcBef>
              <a:spcAft>
                <a:spcPct val="0"/>
              </a:spcAft>
              <a:buClrTx/>
              <a:buSzTx/>
              <a:buFontTx/>
              <a:buNone/>
              <a:defRPr/>
            </a:pPr>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baseline="0" smtClean="0">
                <a:solidFill>
                  <a:srgbClr val="333333"/>
                </a:solidFill>
                <a:latin typeface="+mn-lt"/>
                <a:ea typeface="+mn-ea"/>
              </a:defRPr>
            </a:lvl1pPr>
          </a:lstStyle>
          <a:p>
            <a:pPr marL="0" marR="0" lvl="0" indent="0" algn="r" defTabSz="912495" rtl="0" eaLnBrk="0" fontAlgn="base" latinLnBrk="0" hangingPunct="0">
              <a:spcBef>
                <a:spcPct val="0"/>
              </a:spcBef>
              <a:spcAft>
                <a:spcPct val="0"/>
              </a:spcAft>
              <a:buClrTx/>
              <a:buSzTx/>
              <a:buFontTx/>
              <a:buNone/>
              <a:defRPr/>
            </a:pPr>
            <a:fld id="{07EE8270-0E6E-484C-9DD9-A4955A7ACA48}" type="slidenum">
              <a:rPr kumimoji="0" lang="zh-CN" altLang="en-US" sz="1800" b="0" i="0" u="none" strike="noStrike" kern="1200" cap="none" spc="0" normalizeH="0" baseline="0" noProof="0">
                <a:ln>
                  <a:noFill/>
                </a:ln>
                <a:solidFill>
                  <a:srgbClr val="333333"/>
                </a:solidFill>
                <a:effectLst/>
                <a:uLnTx/>
                <a:uFillTx/>
                <a:latin typeface="+mn-lt"/>
                <a:ea typeface="+mn-ea"/>
                <a:cs typeface="+mn-cs"/>
              </a:rPr>
            </a:fld>
            <a:endParaRPr kumimoji="0" lang="zh-CN" altLang="en-US" sz="1800" b="0" i="0" u="none" strike="noStrike" kern="1200" cap="none" spc="0" normalizeH="0" baseline="0" noProof="0">
              <a:ln>
                <a:noFill/>
              </a:ln>
              <a:solidFill>
                <a:srgbClr val="333333"/>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l" rtl="0" fontAlgn="base">
        <a:lnSpc>
          <a:spcPct val="90000"/>
        </a:lnSpc>
        <a:spcBef>
          <a:spcPct val="0"/>
        </a:spcBef>
        <a:spcAft>
          <a:spcPct val="0"/>
        </a:spcAft>
        <a:defRPr sz="3600" kern="1200">
          <a:solidFill>
            <a:schemeClr val="accent1"/>
          </a:solidFill>
          <a:latin typeface="+mj-lt"/>
          <a:ea typeface="+mj-ea"/>
          <a:cs typeface="+mj-cs"/>
        </a:defRPr>
      </a:lvl1pPr>
      <a:lvl2pPr algn="l" rtl="0" fontAlgn="base">
        <a:lnSpc>
          <a:spcPct val="90000"/>
        </a:lnSpc>
        <a:spcBef>
          <a:spcPct val="0"/>
        </a:spcBef>
        <a:spcAft>
          <a:spcPct val="0"/>
        </a:spcAft>
        <a:defRPr sz="3600">
          <a:solidFill>
            <a:schemeClr val="accent1"/>
          </a:solidFill>
          <a:latin typeface="Arial" pitchFamily="34" charset="0"/>
          <a:ea typeface="黑体" pitchFamily="49" charset="-122"/>
        </a:defRPr>
      </a:lvl2pPr>
      <a:lvl3pPr algn="l" rtl="0" fontAlgn="base">
        <a:lnSpc>
          <a:spcPct val="90000"/>
        </a:lnSpc>
        <a:spcBef>
          <a:spcPct val="0"/>
        </a:spcBef>
        <a:spcAft>
          <a:spcPct val="0"/>
        </a:spcAft>
        <a:defRPr sz="3600">
          <a:solidFill>
            <a:schemeClr val="accent1"/>
          </a:solidFill>
          <a:latin typeface="Arial" pitchFamily="34" charset="0"/>
          <a:ea typeface="黑体" pitchFamily="49" charset="-122"/>
        </a:defRPr>
      </a:lvl3pPr>
      <a:lvl4pPr algn="l" rtl="0" fontAlgn="base">
        <a:lnSpc>
          <a:spcPct val="90000"/>
        </a:lnSpc>
        <a:spcBef>
          <a:spcPct val="0"/>
        </a:spcBef>
        <a:spcAft>
          <a:spcPct val="0"/>
        </a:spcAft>
        <a:defRPr sz="3600">
          <a:solidFill>
            <a:schemeClr val="accent1"/>
          </a:solidFill>
          <a:latin typeface="Arial" pitchFamily="34" charset="0"/>
          <a:ea typeface="黑体" pitchFamily="49" charset="-122"/>
        </a:defRPr>
      </a:lvl4pPr>
      <a:lvl5pPr algn="l" rtl="0" fontAlgn="base">
        <a:lnSpc>
          <a:spcPct val="90000"/>
        </a:lnSpc>
        <a:spcBef>
          <a:spcPct val="0"/>
        </a:spcBef>
        <a:spcAft>
          <a:spcPct val="0"/>
        </a:spcAft>
        <a:defRPr sz="3600">
          <a:solidFill>
            <a:schemeClr val="accent1"/>
          </a:solidFill>
          <a:latin typeface="Arial" pitchFamily="34" charset="0"/>
          <a:ea typeface="黑体" pitchFamily="49" charset="-122"/>
        </a:defRPr>
      </a:lvl5pPr>
      <a:lvl6pPr marL="457200" algn="l" rtl="0" fontAlgn="base">
        <a:lnSpc>
          <a:spcPct val="90000"/>
        </a:lnSpc>
        <a:spcBef>
          <a:spcPct val="0"/>
        </a:spcBef>
        <a:spcAft>
          <a:spcPct val="0"/>
        </a:spcAft>
        <a:defRPr sz="3600">
          <a:solidFill>
            <a:schemeClr val="accent1"/>
          </a:solidFill>
          <a:latin typeface="Arial" pitchFamily="34" charset="0"/>
          <a:ea typeface="黑体" pitchFamily="49" charset="-122"/>
        </a:defRPr>
      </a:lvl6pPr>
      <a:lvl7pPr marL="914400" algn="l" rtl="0" fontAlgn="base">
        <a:lnSpc>
          <a:spcPct val="90000"/>
        </a:lnSpc>
        <a:spcBef>
          <a:spcPct val="0"/>
        </a:spcBef>
        <a:spcAft>
          <a:spcPct val="0"/>
        </a:spcAft>
        <a:defRPr sz="3600">
          <a:solidFill>
            <a:schemeClr val="accent1"/>
          </a:solidFill>
          <a:latin typeface="Arial" pitchFamily="34" charset="0"/>
          <a:ea typeface="黑体" pitchFamily="49" charset="-122"/>
        </a:defRPr>
      </a:lvl7pPr>
      <a:lvl8pPr marL="1371600" algn="l" rtl="0" fontAlgn="base">
        <a:lnSpc>
          <a:spcPct val="90000"/>
        </a:lnSpc>
        <a:spcBef>
          <a:spcPct val="0"/>
        </a:spcBef>
        <a:spcAft>
          <a:spcPct val="0"/>
        </a:spcAft>
        <a:defRPr sz="3600">
          <a:solidFill>
            <a:schemeClr val="accent1"/>
          </a:solidFill>
          <a:latin typeface="Arial" pitchFamily="34" charset="0"/>
          <a:ea typeface="黑体" pitchFamily="49" charset="-122"/>
        </a:defRPr>
      </a:lvl8pPr>
      <a:lvl9pPr marL="1828800" algn="l" rtl="0" fontAlgn="base">
        <a:lnSpc>
          <a:spcPct val="90000"/>
        </a:lnSpc>
        <a:spcBef>
          <a:spcPct val="0"/>
        </a:spcBef>
        <a:spcAft>
          <a:spcPct val="0"/>
        </a:spcAft>
        <a:defRPr sz="3600">
          <a:solidFill>
            <a:schemeClr val="accent1"/>
          </a:solidFill>
          <a:latin typeface="Arial" pitchFamily="34" charset="0"/>
          <a:ea typeface="黑体" pitchFamily="49" charset="-122"/>
        </a:defRPr>
      </a:lvl9pPr>
    </p:titleStyle>
    <p:bodyStyle>
      <a:lvl1pPr marL="342900" indent="-342900" algn="just" rtl="0" fontAlgn="base">
        <a:lnSpc>
          <a:spcPct val="120000"/>
        </a:lnSpc>
        <a:spcBef>
          <a:spcPts val="600"/>
        </a:spcBef>
        <a:spcAft>
          <a:spcPts val="600"/>
        </a:spcAft>
        <a:buFont typeface="Arial" pitchFamily="34" charset="0"/>
        <a:buChar char="•"/>
        <a:defRPr sz="2400" kern="1200">
          <a:solidFill>
            <a:srgbClr val="333333"/>
          </a:solidFill>
          <a:latin typeface="+mn-lt"/>
          <a:ea typeface="+mn-ea"/>
          <a:cs typeface="+mn-cs"/>
        </a:defRPr>
      </a:lvl1pPr>
      <a:lvl2pPr marL="800100" indent="-342900" algn="just" rtl="0" fontAlgn="base">
        <a:lnSpc>
          <a:spcPct val="120000"/>
        </a:lnSpc>
        <a:spcBef>
          <a:spcPts val="600"/>
        </a:spcBef>
        <a:spcAft>
          <a:spcPts val="600"/>
        </a:spcAft>
        <a:buFont typeface="Arial" pitchFamily="34" charset="0"/>
        <a:buChar char="•"/>
        <a:defRPr sz="2000" kern="1200">
          <a:solidFill>
            <a:srgbClr val="333333"/>
          </a:solidFill>
          <a:latin typeface="+mn-lt"/>
          <a:ea typeface="+mn-ea"/>
          <a:cs typeface="+mn-cs"/>
        </a:defRPr>
      </a:lvl2pPr>
      <a:lvl3pPr marL="1257300" indent="-342900" algn="just" rtl="0" fontAlgn="base">
        <a:lnSpc>
          <a:spcPct val="120000"/>
        </a:lnSpc>
        <a:spcBef>
          <a:spcPts val="600"/>
        </a:spcBef>
        <a:spcAft>
          <a:spcPts val="600"/>
        </a:spcAft>
        <a:buFont typeface="Arial" pitchFamily="34" charset="0"/>
        <a:buChar char="•"/>
        <a:defRPr sz="1800" kern="1200">
          <a:solidFill>
            <a:srgbClr val="333333"/>
          </a:solidFill>
          <a:latin typeface="+mn-lt"/>
          <a:ea typeface="+mn-ea"/>
          <a:cs typeface="+mn-cs"/>
        </a:defRPr>
      </a:lvl3pPr>
      <a:lvl4pPr marL="1657350" indent="-285750" algn="just" rtl="0" fontAlgn="base">
        <a:lnSpc>
          <a:spcPct val="120000"/>
        </a:lnSpc>
        <a:spcBef>
          <a:spcPts val="600"/>
        </a:spcBef>
        <a:spcAft>
          <a:spcPts val="600"/>
        </a:spcAft>
        <a:buFont typeface="Arial" pitchFamily="34" charset="0"/>
        <a:buChar char="•"/>
        <a:defRPr sz="1800" kern="1200">
          <a:solidFill>
            <a:srgbClr val="333333"/>
          </a:solidFill>
          <a:latin typeface="+mn-lt"/>
          <a:ea typeface="+mn-ea"/>
          <a:cs typeface="+mn-cs"/>
        </a:defRPr>
      </a:lvl4pPr>
      <a:lvl5pPr marL="2114550" indent="-285750" algn="just" rtl="0" fontAlgn="base">
        <a:lnSpc>
          <a:spcPct val="120000"/>
        </a:lnSpc>
        <a:spcBef>
          <a:spcPts val="600"/>
        </a:spcBef>
        <a:spcAft>
          <a:spcPts val="600"/>
        </a:spcAft>
        <a:buFont typeface="Arial" pitchFamily="34" charset="0"/>
        <a:buChar char="•"/>
        <a:defRPr sz="1800" kern="1200">
          <a:solidFill>
            <a:srgbClr val="333333"/>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标题 2"/>
          <p:cNvSpPr>
            <a:spLocks noGrp="1"/>
          </p:cNvSpPr>
          <p:nvPr>
            <p:ph type="ctrTitle"/>
            <p:custDataLst>
              <p:tags r:id="rId1"/>
            </p:custDataLst>
          </p:nvPr>
        </p:nvSpPr>
        <p:spPr/>
        <p:txBody>
          <a:bodyPr vert="horz" wrap="square" lIns="91440" tIns="45720" rIns="91440" bIns="45720" anchor="b">
            <a:normAutofit/>
          </a:bodyPr>
          <a:lstStyle/>
          <a:p>
            <a:pPr eaLnBrk="1" hangingPunct="1"/>
            <a:r>
              <a:rPr lang="en-US" altLang="zh-CN" kern="1200" dirty="0"/>
              <a:t>I4</a:t>
            </a:r>
            <a:endParaRPr lang="en-US" altLang="zh-CN" kern="1200" dirty="0"/>
          </a:p>
        </p:txBody>
      </p:sp>
      <p:sp>
        <p:nvSpPr>
          <p:cNvPr id="4103" name="副标题 3"/>
          <p:cNvSpPr>
            <a:spLocks noGrp="1"/>
          </p:cNvSpPr>
          <p:nvPr>
            <p:ph type="subTitle" idx="1"/>
            <p:custDataLst>
              <p:tags r:id="rId2"/>
            </p:custDataLst>
          </p:nvPr>
        </p:nvSpPr>
        <p:spPr/>
        <p:txBody>
          <a:bodyPr vert="horz" wrap="square" lIns="91440" tIns="45720" rIns="91440" bIns="45720" anchor="t">
            <a:normAutofit/>
          </a:bodyPr>
          <a:lstStyle/>
          <a:p>
            <a:pPr eaLnBrk="1" hangingPunct="1">
              <a:buFont typeface="Arial" pitchFamily="34" charset="0"/>
              <a:buNone/>
            </a:pPr>
            <a:r>
              <a:rPr lang="en-US" altLang="zh-CN" kern="1200" dirty="0"/>
              <a:t>SUNHOKEY</a:t>
            </a:r>
            <a:endParaRPr lang="en-US" altLang="zh-CN" kern="1200" dirty="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normAutofit fontScale="90000"/>
          </a:bodyPr>
          <a:p>
            <a:r>
              <a:rPr lang="en-US">
                <a:latin typeface="+mn-lt"/>
                <a:sym typeface="+mn-ea"/>
              </a:rPr>
              <a:t>Step8</a:t>
            </a:r>
            <a:r>
              <a:rPr lang="en-US" altLang="zh-CN">
                <a:latin typeface="+mn-lt"/>
                <a:sym typeface="+mn-ea"/>
              </a:rPr>
              <a:t>:</a:t>
            </a:r>
            <a:r>
              <a:rPr lang="zh-CN" altLang="en-US">
                <a:latin typeface="+mn-lt"/>
                <a:sym typeface="+mn-ea"/>
              </a:rPr>
              <a:t> </a:t>
            </a:r>
            <a:r>
              <a:rPr lang="en-US" altLang="zh-CN">
                <a:latin typeface="+mn-lt"/>
                <a:sym typeface="+mn-ea"/>
              </a:rPr>
              <a:t>Install and fix T8 leadscrew to the coupler</a:t>
            </a:r>
            <a:endParaRPr lang="en-US" altLang="zh-CN">
              <a:latin typeface="+mn-lt"/>
              <a:sym typeface="+mn-ea"/>
            </a:endParaRPr>
          </a:p>
        </p:txBody>
      </p:sp>
      <p:pic>
        <p:nvPicPr>
          <p:cNvPr id="2" name="图片 1"/>
          <p:cNvPicPr>
            <a:picLocks noChangeAspect="1"/>
          </p:cNvPicPr>
          <p:nvPr/>
        </p:nvPicPr>
        <p:blipFill>
          <a:blip r:embed="rId1"/>
          <a:stretch>
            <a:fillRect/>
          </a:stretch>
        </p:blipFill>
        <p:spPr>
          <a:xfrm>
            <a:off x="1501775" y="2041525"/>
            <a:ext cx="2295525" cy="3133090"/>
          </a:xfrm>
          <a:prstGeom prst="rect">
            <a:avLst/>
          </a:prstGeom>
        </p:spPr>
      </p:pic>
      <p:pic>
        <p:nvPicPr>
          <p:cNvPr id="6" name="图片 5"/>
          <p:cNvPicPr>
            <a:picLocks noChangeAspect="1"/>
          </p:cNvPicPr>
          <p:nvPr/>
        </p:nvPicPr>
        <p:blipFill>
          <a:blip r:embed="rId2"/>
          <a:stretch>
            <a:fillRect/>
          </a:stretch>
        </p:blipFill>
        <p:spPr>
          <a:xfrm>
            <a:off x="3884295" y="2026920"/>
            <a:ext cx="2140585" cy="3180080"/>
          </a:xfrm>
          <a:prstGeom prst="rect">
            <a:avLst/>
          </a:prstGeom>
        </p:spPr>
      </p:pic>
      <p:pic>
        <p:nvPicPr>
          <p:cNvPr id="7" name="图片 6"/>
          <p:cNvPicPr>
            <a:picLocks noChangeAspect="1"/>
          </p:cNvPicPr>
          <p:nvPr/>
        </p:nvPicPr>
        <p:blipFill>
          <a:blip r:embed="rId3"/>
          <a:stretch>
            <a:fillRect/>
          </a:stretch>
        </p:blipFill>
        <p:spPr>
          <a:xfrm>
            <a:off x="6087745" y="2014220"/>
            <a:ext cx="1968500" cy="3206750"/>
          </a:xfrm>
          <a:prstGeom prst="rect">
            <a:avLst/>
          </a:prstGeom>
        </p:spPr>
      </p:pic>
      <p:pic>
        <p:nvPicPr>
          <p:cNvPr id="8" name="图片 7"/>
          <p:cNvPicPr>
            <a:picLocks noChangeAspect="1"/>
          </p:cNvPicPr>
          <p:nvPr/>
        </p:nvPicPr>
        <p:blipFill>
          <a:blip r:embed="rId4"/>
          <a:stretch>
            <a:fillRect/>
          </a:stretch>
        </p:blipFill>
        <p:spPr>
          <a:xfrm>
            <a:off x="8133080" y="2002790"/>
            <a:ext cx="2080895" cy="3202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normAutofit/>
          </a:bodyPr>
          <a:p>
            <a:r>
              <a:rPr lang="en-US">
                <a:latin typeface="+mn-lt"/>
                <a:sym typeface="+mn-ea"/>
              </a:rPr>
              <a:t>Step9</a:t>
            </a:r>
            <a:r>
              <a:rPr lang="en-US" altLang="zh-CN">
                <a:latin typeface="+mn-lt"/>
                <a:sym typeface="+mn-ea"/>
              </a:rPr>
              <a:t>:Pay attention</a:t>
            </a:r>
            <a:endParaRPr lang="en-US" altLang="zh-CN">
              <a:latin typeface="+mn-lt"/>
              <a:sym typeface="+mn-ea"/>
            </a:endParaRPr>
          </a:p>
        </p:txBody>
      </p:sp>
      <p:pic>
        <p:nvPicPr>
          <p:cNvPr id="3" name="图片 2"/>
          <p:cNvPicPr>
            <a:picLocks noChangeAspect="1"/>
          </p:cNvPicPr>
          <p:nvPr/>
        </p:nvPicPr>
        <p:blipFill>
          <a:blip r:embed="rId1"/>
          <a:stretch>
            <a:fillRect/>
          </a:stretch>
        </p:blipFill>
        <p:spPr>
          <a:xfrm>
            <a:off x="599440" y="1631950"/>
            <a:ext cx="5651500" cy="4298315"/>
          </a:xfrm>
          <a:prstGeom prst="rect">
            <a:avLst/>
          </a:prstGeom>
        </p:spPr>
      </p:pic>
      <p:sp>
        <p:nvSpPr>
          <p:cNvPr id="4" name="标题 1"/>
          <p:cNvSpPr>
            <a:spLocks noGrp="1"/>
          </p:cNvSpPr>
          <p:nvPr/>
        </p:nvSpPr>
        <p:spPr>
          <a:xfrm>
            <a:off x="6377940" y="1026160"/>
            <a:ext cx="8729980" cy="5321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rPr>
              <a:t>After you install the T8 leadscrew, please test if you </a:t>
            </a:r>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r>
              <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rPr>
              <a:t>can turn the coupler to move the leadrail up and down.</a:t>
            </a:r>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r>
              <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rPr>
              <a:t>Please turn both coupler at the same time from the very</a:t>
            </a:r>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r>
              <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rPr>
              <a:t>bottom to very up.  Usually, its very easy to be turnt.</a:t>
            </a:r>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r>
              <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rPr>
              <a:t>if it's too tight to move, please stop turning and </a:t>
            </a:r>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r>
              <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rPr>
              <a:t>refer to next step for adjusting. If it moves smoothly, </a:t>
            </a:r>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endPar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endParaRPr>
          </a:p>
          <a:p>
            <a:r>
              <a:rPr lang="en-US" altLang="zh-CN" sz="2000">
                <a:ln w="10160">
                  <a:solidFill>
                    <a:schemeClr val="accent5"/>
                  </a:solidFill>
                  <a:prstDash val="solid"/>
                </a:ln>
                <a:solidFill>
                  <a:schemeClr val="tx1">
                    <a:lumMod val="95000"/>
                    <a:lumOff val="5000"/>
                  </a:schemeClr>
                </a:solidFill>
                <a:effectLst>
                  <a:outerShdw blurRad="38100" dist="22860" dir="5400000" algn="tl" rotWithShape="0">
                    <a:srgbClr val="000000">
                      <a:alpha val="30000"/>
                    </a:srgbClr>
                  </a:outerShdw>
                </a:effectLst>
                <a:latin typeface="Times New Roman" charset="0"/>
                <a:sym typeface="+mn-ea"/>
              </a:rPr>
              <a:t>ignore step 10. </a:t>
            </a:r>
            <a:r>
              <a:rPr lang="en-US" altLang="zh-CN" sz="2000">
                <a:solidFill>
                  <a:srgbClr val="FF0000"/>
                </a:solidFill>
                <a:latin typeface="+mn-lt"/>
                <a:sym typeface="+mn-ea"/>
              </a:rPr>
              <a:t>Must pay attention to the fault  </a:t>
            </a:r>
            <a:endParaRPr lang="en-US" altLang="zh-CN" sz="2000">
              <a:solidFill>
                <a:srgbClr val="FF0000"/>
              </a:solidFill>
              <a:latin typeface="+mn-lt"/>
              <a:sym typeface="+mn-ea"/>
            </a:endParaRPr>
          </a:p>
          <a:p>
            <a:r>
              <a:rPr lang="en-US" altLang="zh-CN" sz="2000">
                <a:solidFill>
                  <a:srgbClr val="FF0000"/>
                </a:solidFill>
                <a:latin typeface="+mn-lt"/>
                <a:sym typeface="+mn-ea"/>
              </a:rPr>
              <a:t>because it would cause the motor can't drive </a:t>
            </a:r>
            <a:endParaRPr lang="en-US" altLang="zh-CN" sz="2000">
              <a:solidFill>
                <a:srgbClr val="FF0000"/>
              </a:solidFill>
              <a:latin typeface="+mn-lt"/>
              <a:sym typeface="+mn-ea"/>
            </a:endParaRPr>
          </a:p>
          <a:p>
            <a:r>
              <a:rPr lang="en-US" altLang="zh-CN" sz="2000">
                <a:solidFill>
                  <a:srgbClr val="FF0000"/>
                </a:solidFill>
                <a:latin typeface="+mn-lt"/>
                <a:sym typeface="+mn-ea"/>
              </a:rPr>
              <a:t>the leadrail so that the printer can't work</a:t>
            </a:r>
            <a:endParaRPr lang="en-US" altLang="zh-CN" sz="2000">
              <a:ln w="10160">
                <a:solidFill>
                  <a:schemeClr val="accent5"/>
                </a:solidFill>
                <a:prstDash val="solid"/>
              </a:ln>
              <a:solidFill>
                <a:srgbClr val="FF0000"/>
              </a:solidFill>
              <a:effectLst>
                <a:outerShdw blurRad="38100" dist="22860" dir="5400000" algn="tl" rotWithShape="0">
                  <a:srgbClr val="000000">
                    <a:alpha val="30000"/>
                  </a:srgbClr>
                </a:outerShdw>
              </a:effectLst>
              <a:latin typeface="+mn-lt"/>
              <a:sym typeface="+mn-ea"/>
            </a:endParaRPr>
          </a:p>
          <a:p>
            <a:endParaRPr lang="zh-CN" altLang="en-US" sz="12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normAutofit fontScale="90000"/>
          </a:bodyPr>
          <a:p>
            <a:r>
              <a:rPr lang="en-US">
                <a:latin typeface="+mn-lt"/>
                <a:sym typeface="+mn-ea"/>
              </a:rPr>
              <a:t>Step 10</a:t>
            </a:r>
            <a:r>
              <a:rPr lang="en-US" altLang="zh-CN">
                <a:latin typeface="+mn-lt"/>
                <a:sym typeface="+mn-ea"/>
              </a:rPr>
              <a:t>:</a:t>
            </a:r>
            <a:r>
              <a:rPr lang="zh-CN" altLang="en-US">
                <a:latin typeface="+mn-lt"/>
                <a:sym typeface="+mn-ea"/>
              </a:rPr>
              <a:t> </a:t>
            </a:r>
            <a:r>
              <a:rPr lang="en-US" altLang="zh-CN">
                <a:latin typeface="+mn-lt"/>
                <a:sym typeface="+mn-ea"/>
              </a:rPr>
              <a:t>Find the reason for the fault of step 9</a:t>
            </a:r>
            <a:endParaRPr lang="en-US" altLang="zh-CN">
              <a:latin typeface="+mn-lt"/>
              <a:sym typeface="+mn-ea"/>
            </a:endParaRPr>
          </a:p>
        </p:txBody>
      </p:sp>
      <p:sp>
        <p:nvSpPr>
          <p:cNvPr id="4" name="标题 1"/>
          <p:cNvSpPr>
            <a:spLocks noGrp="1"/>
          </p:cNvSpPr>
          <p:nvPr/>
        </p:nvSpPr>
        <p:spPr>
          <a:xfrm>
            <a:off x="6368415" y="1026160"/>
            <a:ext cx="8729980" cy="5321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1200">
              <a:latin typeface="+mn-lt"/>
              <a:sym typeface="+mn-ea"/>
            </a:endParaRPr>
          </a:p>
          <a:p>
            <a:r>
              <a:rPr lang="en-US" altLang="zh-CN" sz="2800">
                <a:latin typeface="+mn-lt"/>
                <a:sym typeface="+mn-ea"/>
              </a:rPr>
              <a:t>Please check the screws one by one</a:t>
            </a:r>
            <a:endParaRPr lang="en-US" altLang="zh-CN" sz="2800">
              <a:latin typeface="+mn-lt"/>
              <a:sym typeface="+mn-ea"/>
            </a:endParaRPr>
          </a:p>
          <a:p>
            <a:r>
              <a:rPr lang="en-US" altLang="zh-CN" sz="2800">
                <a:latin typeface="+mn-lt"/>
                <a:sym typeface="+mn-ea"/>
              </a:rPr>
              <a:t> to see if they are screwed too tight</a:t>
            </a:r>
            <a:endParaRPr lang="en-US" altLang="zh-CN" sz="2800">
              <a:latin typeface="+mn-lt"/>
              <a:sym typeface="+mn-ea"/>
            </a:endParaRPr>
          </a:p>
          <a:p>
            <a:endParaRPr lang="en-US" altLang="zh-CN" sz="2800">
              <a:latin typeface="+mn-lt"/>
              <a:sym typeface="+mn-ea"/>
            </a:endParaRPr>
          </a:p>
          <a:p>
            <a:r>
              <a:rPr lang="en-US" altLang="zh-CN" sz="2800">
                <a:solidFill>
                  <a:srgbClr val="FF0000"/>
                </a:solidFill>
                <a:latin typeface="+mn-lt"/>
                <a:sym typeface="+mn-ea"/>
              </a:rPr>
              <a:t>Must pay attention to the fault</a:t>
            </a:r>
            <a:endParaRPr lang="en-US" altLang="zh-CN" sz="2800">
              <a:solidFill>
                <a:srgbClr val="FF0000"/>
              </a:solidFill>
              <a:latin typeface="+mn-lt"/>
              <a:sym typeface="+mn-ea"/>
            </a:endParaRPr>
          </a:p>
          <a:p>
            <a:r>
              <a:rPr lang="en-US" altLang="zh-CN" sz="2800">
                <a:solidFill>
                  <a:srgbClr val="FF0000"/>
                </a:solidFill>
                <a:latin typeface="+mn-lt"/>
                <a:sym typeface="+mn-ea"/>
              </a:rPr>
              <a:t>because it would cause the motor </a:t>
            </a:r>
            <a:endParaRPr lang="en-US" altLang="zh-CN" sz="2800">
              <a:solidFill>
                <a:srgbClr val="FF0000"/>
              </a:solidFill>
              <a:latin typeface="+mn-lt"/>
              <a:sym typeface="+mn-ea"/>
            </a:endParaRPr>
          </a:p>
          <a:p>
            <a:r>
              <a:rPr lang="en-US" altLang="zh-CN" sz="2800">
                <a:solidFill>
                  <a:srgbClr val="FF0000"/>
                </a:solidFill>
                <a:latin typeface="+mn-lt"/>
                <a:sym typeface="+mn-ea"/>
              </a:rPr>
              <a:t>can't drive the leadrail up so that the </a:t>
            </a:r>
            <a:endParaRPr lang="en-US" altLang="zh-CN" sz="2800">
              <a:solidFill>
                <a:srgbClr val="FF0000"/>
              </a:solidFill>
              <a:latin typeface="+mn-lt"/>
              <a:sym typeface="+mn-ea"/>
            </a:endParaRPr>
          </a:p>
          <a:p>
            <a:r>
              <a:rPr lang="en-US" altLang="zh-CN" sz="2800">
                <a:solidFill>
                  <a:srgbClr val="FF0000"/>
                </a:solidFill>
                <a:latin typeface="+mn-lt"/>
                <a:sym typeface="+mn-ea"/>
              </a:rPr>
              <a:t>printer can't work</a:t>
            </a:r>
            <a:endParaRPr lang="en-US" altLang="zh-CN" sz="2800">
              <a:ln w="10160">
                <a:solidFill>
                  <a:schemeClr val="accent5"/>
                </a:solidFill>
                <a:prstDash val="solid"/>
              </a:ln>
              <a:solidFill>
                <a:srgbClr val="FF0000"/>
              </a:solidFill>
              <a:effectLst>
                <a:outerShdw blurRad="38100" dist="22860" dir="5400000" algn="tl" rotWithShape="0">
                  <a:srgbClr val="000000">
                    <a:alpha val="30000"/>
                  </a:srgbClr>
                </a:outerShdw>
              </a:effectLst>
              <a:latin typeface="+mn-lt"/>
              <a:sym typeface="+mn-ea"/>
            </a:endParaRPr>
          </a:p>
          <a:p>
            <a:endParaRPr lang="zh-CN" altLang="en-US" sz="2800">
              <a:gradFill>
                <a:gsLst>
                  <a:gs pos="0">
                    <a:srgbClr val="E30000"/>
                  </a:gs>
                  <a:gs pos="100000">
                    <a:srgbClr val="760303"/>
                  </a:gs>
                </a:gsLst>
                <a:lin ang="5400000" scaled="0"/>
              </a:gradFill>
              <a:effectLst>
                <a:outerShdw blurRad="38100" dist="19050" dir="2700000" algn="tl" rotWithShape="0">
                  <a:schemeClr val="dk1">
                    <a:alpha val="40000"/>
                  </a:schemeClr>
                </a:outerShdw>
              </a:effectLst>
              <a:latin typeface="+mn-lt"/>
              <a:sym typeface="+mn-ea"/>
            </a:endParaRPr>
          </a:p>
          <a:p>
            <a:endParaRPr lang="zh-CN" altLang="en-US" sz="1200">
              <a:latin typeface="+mn-lt"/>
              <a:sym typeface="+mn-ea"/>
            </a:endParaRPr>
          </a:p>
        </p:txBody>
      </p:sp>
      <p:pic>
        <p:nvPicPr>
          <p:cNvPr id="2" name="图片 1"/>
          <p:cNvPicPr>
            <a:picLocks noChangeAspect="1"/>
          </p:cNvPicPr>
          <p:nvPr/>
        </p:nvPicPr>
        <p:blipFill>
          <a:blip r:embed="rId1"/>
          <a:stretch>
            <a:fillRect/>
          </a:stretch>
        </p:blipFill>
        <p:spPr>
          <a:xfrm>
            <a:off x="828675" y="1393190"/>
            <a:ext cx="4462780" cy="1932305"/>
          </a:xfrm>
          <a:prstGeom prst="rect">
            <a:avLst/>
          </a:prstGeom>
        </p:spPr>
      </p:pic>
      <p:pic>
        <p:nvPicPr>
          <p:cNvPr id="8" name="图片 7"/>
          <p:cNvPicPr>
            <a:picLocks noChangeAspect="1"/>
          </p:cNvPicPr>
          <p:nvPr/>
        </p:nvPicPr>
        <p:blipFill>
          <a:blip r:embed="rId2"/>
          <a:stretch>
            <a:fillRect/>
          </a:stretch>
        </p:blipFill>
        <p:spPr>
          <a:xfrm>
            <a:off x="831850" y="5022850"/>
            <a:ext cx="1812290" cy="1708150"/>
          </a:xfrm>
          <a:prstGeom prst="rect">
            <a:avLst/>
          </a:prstGeom>
        </p:spPr>
      </p:pic>
      <p:pic>
        <p:nvPicPr>
          <p:cNvPr id="9" name="图片 8"/>
          <p:cNvPicPr>
            <a:picLocks noChangeAspect="1"/>
          </p:cNvPicPr>
          <p:nvPr/>
        </p:nvPicPr>
        <p:blipFill>
          <a:blip r:embed="rId3"/>
          <a:stretch>
            <a:fillRect/>
          </a:stretch>
        </p:blipFill>
        <p:spPr>
          <a:xfrm>
            <a:off x="808355" y="3395345"/>
            <a:ext cx="3933190" cy="15525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normAutofit fontScale="90000"/>
          </a:bodyPr>
          <a:p>
            <a:r>
              <a:rPr lang="en-US">
                <a:latin typeface="+mn-lt"/>
                <a:sym typeface="+mn-ea"/>
              </a:rPr>
              <a:t>Step11</a:t>
            </a:r>
            <a:r>
              <a:rPr lang="en-US" altLang="zh-CN">
                <a:latin typeface="+mn-lt"/>
                <a:sym typeface="+mn-ea"/>
              </a:rPr>
              <a:t>: Fix the extruder holder to the X axis with screws:</a:t>
            </a:r>
            <a:r>
              <a:rPr lang="zh-CN" altLang="en-US">
                <a:latin typeface="+mn-lt"/>
                <a:sym typeface="+mn-ea"/>
              </a:rPr>
              <a:t>   </a:t>
            </a:r>
            <a:r>
              <a:rPr lang="en-US" altLang="zh-CN">
                <a:latin typeface="+mn-lt"/>
                <a:sym typeface="+mn-ea"/>
              </a:rPr>
              <a:t>M3 X 8    4PCS</a:t>
            </a:r>
            <a:endParaRPr lang="en-US" altLang="zh-CN">
              <a:latin typeface="+mn-lt"/>
              <a:sym typeface="+mn-ea"/>
            </a:endParaRPr>
          </a:p>
        </p:txBody>
      </p:sp>
      <p:pic>
        <p:nvPicPr>
          <p:cNvPr id="6" name="图片 5"/>
          <p:cNvPicPr>
            <a:picLocks noChangeAspect="1"/>
          </p:cNvPicPr>
          <p:nvPr/>
        </p:nvPicPr>
        <p:blipFill>
          <a:blip r:embed="rId1"/>
          <a:stretch>
            <a:fillRect/>
          </a:stretch>
        </p:blipFill>
        <p:spPr>
          <a:xfrm>
            <a:off x="661035" y="1850390"/>
            <a:ext cx="3044825" cy="4030980"/>
          </a:xfrm>
          <a:prstGeom prst="rect">
            <a:avLst/>
          </a:prstGeom>
        </p:spPr>
      </p:pic>
      <p:sp>
        <p:nvSpPr>
          <p:cNvPr id="7" name="文本框 6"/>
          <p:cNvSpPr txBox="1"/>
          <p:nvPr/>
        </p:nvSpPr>
        <p:spPr>
          <a:xfrm>
            <a:off x="700405" y="2000250"/>
            <a:ext cx="2911475" cy="368300"/>
          </a:xfrm>
          <a:prstGeom prst="rect">
            <a:avLst/>
          </a:prstGeom>
          <a:noFill/>
        </p:spPr>
        <p:txBody>
          <a:bodyPr wrap="none" rtlCol="0" anchor="t">
            <a:spAutoFit/>
          </a:bodyPr>
          <a:p>
            <a:r>
              <a:rPr lang="en-US" altLang="zh-CN" b="1">
                <a:solidFill>
                  <a:srgbClr val="FF0000"/>
                </a:solidFill>
                <a:sym typeface="+mn-ea"/>
              </a:rPr>
              <a:t>Don't make the back to fron</a:t>
            </a:r>
            <a:r>
              <a:rPr lang="en-US" altLang="zh-CN">
                <a:solidFill>
                  <a:srgbClr val="FF0000"/>
                </a:solidFill>
                <a:sym typeface="+mn-ea"/>
              </a:rPr>
              <a:t>t</a:t>
            </a:r>
            <a:endParaRPr lang="en-US" altLang="zh-CN">
              <a:solidFill>
                <a:srgbClr val="FF0000"/>
              </a:solidFill>
              <a:sym typeface="+mn-ea"/>
            </a:endParaRPr>
          </a:p>
        </p:txBody>
      </p:sp>
      <p:pic>
        <p:nvPicPr>
          <p:cNvPr id="10" name="图片 9"/>
          <p:cNvPicPr>
            <a:picLocks noChangeAspect="1"/>
          </p:cNvPicPr>
          <p:nvPr/>
        </p:nvPicPr>
        <p:blipFill>
          <a:blip r:embed="rId2"/>
          <a:stretch>
            <a:fillRect/>
          </a:stretch>
        </p:blipFill>
        <p:spPr>
          <a:xfrm>
            <a:off x="3813810" y="1774825"/>
            <a:ext cx="2786380" cy="4097020"/>
          </a:xfrm>
          <a:prstGeom prst="rect">
            <a:avLst/>
          </a:prstGeom>
        </p:spPr>
      </p:pic>
      <p:pic>
        <p:nvPicPr>
          <p:cNvPr id="11" name="图片 10"/>
          <p:cNvPicPr>
            <a:picLocks noChangeAspect="1"/>
          </p:cNvPicPr>
          <p:nvPr/>
        </p:nvPicPr>
        <p:blipFill>
          <a:blip r:embed="rId3"/>
          <a:stretch>
            <a:fillRect/>
          </a:stretch>
        </p:blipFill>
        <p:spPr>
          <a:xfrm>
            <a:off x="6673850" y="1788795"/>
            <a:ext cx="5451475" cy="40811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normAutofit fontScale="90000"/>
          </a:bodyPr>
          <a:p>
            <a:r>
              <a:rPr lang="en-US">
                <a:latin typeface="+mn-lt"/>
                <a:sym typeface="+mn-ea"/>
              </a:rPr>
              <a:t>Step12</a:t>
            </a:r>
            <a:r>
              <a:rPr lang="en-US" altLang="zh-CN">
                <a:latin typeface="+mn-lt"/>
                <a:sym typeface="+mn-ea"/>
              </a:rPr>
              <a:t>:Install the extruder to X Axis with screws:</a:t>
            </a:r>
            <a:r>
              <a:rPr lang="zh-CN" altLang="en-US">
                <a:latin typeface="+mn-lt"/>
                <a:sym typeface="+mn-ea"/>
              </a:rPr>
              <a:t> </a:t>
            </a:r>
            <a:r>
              <a:rPr lang="en-US" altLang="zh-CN">
                <a:latin typeface="+mn-lt"/>
                <a:sym typeface="+mn-ea"/>
              </a:rPr>
              <a:t>M5 X 12   3PCS</a:t>
            </a:r>
            <a:endParaRPr lang="en-US" altLang="zh-CN">
              <a:latin typeface="+mn-lt"/>
              <a:sym typeface="+mn-ea"/>
            </a:endParaRPr>
          </a:p>
        </p:txBody>
      </p:sp>
      <p:pic>
        <p:nvPicPr>
          <p:cNvPr id="2" name="图片 1"/>
          <p:cNvPicPr>
            <a:picLocks noChangeAspect="1"/>
          </p:cNvPicPr>
          <p:nvPr/>
        </p:nvPicPr>
        <p:blipFill>
          <a:blip r:embed="rId1"/>
          <a:stretch>
            <a:fillRect/>
          </a:stretch>
        </p:blipFill>
        <p:spPr>
          <a:xfrm rot="16200000">
            <a:off x="515620" y="1308735"/>
            <a:ext cx="3141980" cy="3582035"/>
          </a:xfrm>
          <a:prstGeom prst="rect">
            <a:avLst/>
          </a:prstGeom>
        </p:spPr>
      </p:pic>
      <p:pic>
        <p:nvPicPr>
          <p:cNvPr id="3" name="图片 2"/>
          <p:cNvPicPr>
            <a:picLocks noChangeAspect="1"/>
          </p:cNvPicPr>
          <p:nvPr/>
        </p:nvPicPr>
        <p:blipFill>
          <a:blip r:embed="rId2"/>
          <a:stretch>
            <a:fillRect/>
          </a:stretch>
        </p:blipFill>
        <p:spPr>
          <a:xfrm>
            <a:off x="4009390" y="1553210"/>
            <a:ext cx="2249170" cy="2526030"/>
          </a:xfrm>
          <a:prstGeom prst="rect">
            <a:avLst/>
          </a:prstGeom>
        </p:spPr>
      </p:pic>
      <p:pic>
        <p:nvPicPr>
          <p:cNvPr id="4" name="图片 3"/>
          <p:cNvPicPr>
            <a:picLocks noChangeAspect="1"/>
          </p:cNvPicPr>
          <p:nvPr/>
        </p:nvPicPr>
        <p:blipFill>
          <a:blip r:embed="rId3"/>
          <a:stretch>
            <a:fillRect/>
          </a:stretch>
        </p:blipFill>
        <p:spPr>
          <a:xfrm>
            <a:off x="6811645" y="1578610"/>
            <a:ext cx="2584450" cy="2490470"/>
          </a:xfrm>
          <a:prstGeom prst="rect">
            <a:avLst/>
          </a:prstGeom>
        </p:spPr>
      </p:pic>
      <p:sp>
        <p:nvSpPr>
          <p:cNvPr id="8" name="右箭头 7"/>
          <p:cNvSpPr/>
          <p:nvPr/>
        </p:nvSpPr>
        <p:spPr>
          <a:xfrm>
            <a:off x="6370320" y="2708910"/>
            <a:ext cx="28956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右箭头 8"/>
          <p:cNvSpPr/>
          <p:nvPr/>
        </p:nvSpPr>
        <p:spPr>
          <a:xfrm>
            <a:off x="9545955" y="2795905"/>
            <a:ext cx="28956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4"/>
          <a:stretch>
            <a:fillRect/>
          </a:stretch>
        </p:blipFill>
        <p:spPr>
          <a:xfrm>
            <a:off x="10074910" y="1590675"/>
            <a:ext cx="1875790" cy="2479675"/>
          </a:xfrm>
          <a:prstGeom prst="rect">
            <a:avLst/>
          </a:prstGeom>
        </p:spPr>
      </p:pic>
      <p:sp>
        <p:nvSpPr>
          <p:cNvPr id="13" name="文本框 12"/>
          <p:cNvSpPr txBox="1"/>
          <p:nvPr/>
        </p:nvSpPr>
        <p:spPr>
          <a:xfrm>
            <a:off x="7719695" y="4277995"/>
            <a:ext cx="2911475" cy="368300"/>
          </a:xfrm>
          <a:prstGeom prst="rect">
            <a:avLst/>
          </a:prstGeom>
          <a:noFill/>
        </p:spPr>
        <p:txBody>
          <a:bodyPr wrap="none" rtlCol="0" anchor="t">
            <a:spAutoFit/>
          </a:bodyPr>
          <a:p>
            <a:r>
              <a:rPr lang="en-US" altLang="zh-CN" b="1">
                <a:solidFill>
                  <a:srgbClr val="FF0000"/>
                </a:solidFill>
                <a:sym typeface="+mn-ea"/>
              </a:rPr>
              <a:t>Don't make the back to front</a:t>
            </a:r>
            <a:endParaRPr lang="en-US" altLang="zh-CN" b="1">
              <a:solidFill>
                <a:srgbClr val="FF0000"/>
              </a:solidFill>
              <a:sym typeface="+mn-ea"/>
            </a:endParaRPr>
          </a:p>
        </p:txBody>
      </p:sp>
      <p:pic>
        <p:nvPicPr>
          <p:cNvPr id="14" name="图片 13"/>
          <p:cNvPicPr>
            <a:picLocks noChangeAspect="1"/>
          </p:cNvPicPr>
          <p:nvPr/>
        </p:nvPicPr>
        <p:blipFill>
          <a:blip r:embed="rId5"/>
          <a:stretch>
            <a:fillRect/>
          </a:stretch>
        </p:blipFill>
        <p:spPr>
          <a:xfrm>
            <a:off x="4151630" y="4749800"/>
            <a:ext cx="1692910" cy="18370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normAutofit fontScale="90000"/>
          </a:bodyPr>
          <a:p>
            <a:r>
              <a:rPr lang="en-US">
                <a:latin typeface="+mn-lt"/>
                <a:sym typeface="+mn-ea"/>
              </a:rPr>
              <a:t>Step13</a:t>
            </a:r>
            <a:r>
              <a:rPr lang="en-US" altLang="zh-CN">
                <a:latin typeface="+mn-lt"/>
                <a:sym typeface="+mn-ea"/>
              </a:rPr>
              <a:t>: Install stepper motor to the X Axis with screws:</a:t>
            </a:r>
            <a:r>
              <a:rPr lang="zh-CN" altLang="en-US">
                <a:latin typeface="+mn-lt"/>
                <a:sym typeface="+mn-ea"/>
              </a:rPr>
              <a:t> </a:t>
            </a:r>
            <a:r>
              <a:rPr lang="en-US" altLang="zh-CN">
                <a:latin typeface="+mn-lt"/>
                <a:sym typeface="+mn-ea"/>
              </a:rPr>
              <a:t>M3 X 8  4PCS</a:t>
            </a:r>
            <a:endParaRPr lang="en-US" altLang="zh-CN">
              <a:latin typeface="+mn-lt"/>
              <a:sym typeface="+mn-ea"/>
            </a:endParaRPr>
          </a:p>
        </p:txBody>
      </p:sp>
      <p:pic>
        <p:nvPicPr>
          <p:cNvPr id="6" name="图片 5"/>
          <p:cNvPicPr>
            <a:picLocks noChangeAspect="1"/>
          </p:cNvPicPr>
          <p:nvPr/>
        </p:nvPicPr>
        <p:blipFill>
          <a:blip r:embed="rId1"/>
          <a:stretch>
            <a:fillRect/>
          </a:stretch>
        </p:blipFill>
        <p:spPr>
          <a:xfrm>
            <a:off x="708660" y="1893570"/>
            <a:ext cx="2413000" cy="3018790"/>
          </a:xfrm>
          <a:prstGeom prst="rect">
            <a:avLst/>
          </a:prstGeom>
        </p:spPr>
      </p:pic>
      <p:pic>
        <p:nvPicPr>
          <p:cNvPr id="7" name="图片 6"/>
          <p:cNvPicPr>
            <a:picLocks noChangeAspect="1"/>
          </p:cNvPicPr>
          <p:nvPr/>
        </p:nvPicPr>
        <p:blipFill>
          <a:blip r:embed="rId2"/>
          <a:stretch>
            <a:fillRect/>
          </a:stretch>
        </p:blipFill>
        <p:spPr>
          <a:xfrm>
            <a:off x="4210685" y="1894840"/>
            <a:ext cx="2621915" cy="3554730"/>
          </a:xfrm>
          <a:prstGeom prst="rect">
            <a:avLst/>
          </a:prstGeom>
        </p:spPr>
      </p:pic>
      <p:pic>
        <p:nvPicPr>
          <p:cNvPr id="10" name="图片 9"/>
          <p:cNvPicPr>
            <a:picLocks noChangeAspect="1"/>
          </p:cNvPicPr>
          <p:nvPr/>
        </p:nvPicPr>
        <p:blipFill>
          <a:blip r:embed="rId3"/>
          <a:stretch>
            <a:fillRect/>
          </a:stretch>
        </p:blipFill>
        <p:spPr>
          <a:xfrm>
            <a:off x="8132445" y="1903095"/>
            <a:ext cx="2819400" cy="3764915"/>
          </a:xfrm>
          <a:prstGeom prst="rect">
            <a:avLst/>
          </a:prstGeom>
        </p:spPr>
      </p:pic>
      <p:sp>
        <p:nvSpPr>
          <p:cNvPr id="11" name="右箭头 10"/>
          <p:cNvSpPr/>
          <p:nvPr/>
        </p:nvSpPr>
        <p:spPr>
          <a:xfrm>
            <a:off x="3319780" y="3491230"/>
            <a:ext cx="704850" cy="492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右箭头 14"/>
          <p:cNvSpPr/>
          <p:nvPr/>
        </p:nvSpPr>
        <p:spPr>
          <a:xfrm>
            <a:off x="7113270" y="3491230"/>
            <a:ext cx="704850" cy="492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normAutofit fontScale="90000"/>
          </a:bodyPr>
          <a:p>
            <a:r>
              <a:rPr lang="en-US">
                <a:latin typeface="+mn-lt"/>
                <a:sym typeface="+mn-ea"/>
              </a:rPr>
              <a:t>Step14</a:t>
            </a:r>
            <a:r>
              <a:rPr lang="en-US" altLang="zh-CN">
                <a:latin typeface="+mn-lt"/>
                <a:sym typeface="+mn-ea"/>
              </a:rPr>
              <a:t>:Install belt to the X Axis:</a:t>
            </a:r>
            <a:r>
              <a:rPr lang="zh-CN" altLang="en-US">
                <a:latin typeface="+mn-lt"/>
                <a:sym typeface="+mn-ea"/>
              </a:rPr>
              <a:t>    </a:t>
            </a:r>
            <a:r>
              <a:rPr lang="en-US" altLang="zh-CN">
                <a:latin typeface="+mn-lt"/>
                <a:sym typeface="+mn-ea"/>
              </a:rPr>
              <a:t>M3 X 8      4PCS</a:t>
            </a:r>
            <a:endParaRPr lang="en-US" altLang="zh-CN">
              <a:latin typeface="+mn-lt"/>
              <a:sym typeface="+mn-ea"/>
            </a:endParaRPr>
          </a:p>
        </p:txBody>
      </p:sp>
      <p:pic>
        <p:nvPicPr>
          <p:cNvPr id="2" name="图片 1"/>
          <p:cNvPicPr>
            <a:picLocks noChangeAspect="1"/>
          </p:cNvPicPr>
          <p:nvPr/>
        </p:nvPicPr>
        <p:blipFill>
          <a:blip r:embed="rId1"/>
          <a:stretch>
            <a:fillRect/>
          </a:stretch>
        </p:blipFill>
        <p:spPr>
          <a:xfrm>
            <a:off x="299720" y="1500505"/>
            <a:ext cx="2065020" cy="2159000"/>
          </a:xfrm>
          <a:prstGeom prst="rect">
            <a:avLst/>
          </a:prstGeom>
        </p:spPr>
      </p:pic>
      <p:pic>
        <p:nvPicPr>
          <p:cNvPr id="3" name="图片 2"/>
          <p:cNvPicPr>
            <a:picLocks noChangeAspect="1"/>
          </p:cNvPicPr>
          <p:nvPr/>
        </p:nvPicPr>
        <p:blipFill>
          <a:blip r:embed="rId2"/>
          <a:stretch>
            <a:fillRect/>
          </a:stretch>
        </p:blipFill>
        <p:spPr>
          <a:xfrm>
            <a:off x="2512060" y="1488440"/>
            <a:ext cx="2389505" cy="3061335"/>
          </a:xfrm>
          <a:prstGeom prst="rect">
            <a:avLst/>
          </a:prstGeom>
        </p:spPr>
      </p:pic>
      <p:pic>
        <p:nvPicPr>
          <p:cNvPr id="4" name="图片 3"/>
          <p:cNvPicPr>
            <a:picLocks noChangeAspect="1"/>
          </p:cNvPicPr>
          <p:nvPr/>
        </p:nvPicPr>
        <p:blipFill>
          <a:blip r:embed="rId3"/>
          <a:stretch>
            <a:fillRect/>
          </a:stretch>
        </p:blipFill>
        <p:spPr>
          <a:xfrm>
            <a:off x="5173980" y="1499235"/>
            <a:ext cx="2522220" cy="3030220"/>
          </a:xfrm>
          <a:prstGeom prst="rect">
            <a:avLst/>
          </a:prstGeom>
        </p:spPr>
      </p:pic>
      <p:pic>
        <p:nvPicPr>
          <p:cNvPr id="8" name="图片 7"/>
          <p:cNvPicPr>
            <a:picLocks noChangeAspect="1"/>
          </p:cNvPicPr>
          <p:nvPr/>
        </p:nvPicPr>
        <p:blipFill>
          <a:blip r:embed="rId4"/>
          <a:stretch>
            <a:fillRect/>
          </a:stretch>
        </p:blipFill>
        <p:spPr>
          <a:xfrm>
            <a:off x="8004175" y="1506855"/>
            <a:ext cx="2379980" cy="2999105"/>
          </a:xfrm>
          <a:prstGeom prst="rect">
            <a:avLst/>
          </a:prstGeom>
        </p:spPr>
      </p:pic>
      <p:pic>
        <p:nvPicPr>
          <p:cNvPr id="9" name="图片 8"/>
          <p:cNvPicPr>
            <a:picLocks noChangeAspect="1"/>
          </p:cNvPicPr>
          <p:nvPr/>
        </p:nvPicPr>
        <p:blipFill>
          <a:blip r:embed="rId5"/>
          <a:stretch>
            <a:fillRect/>
          </a:stretch>
        </p:blipFill>
        <p:spPr>
          <a:xfrm>
            <a:off x="7503795" y="4606925"/>
            <a:ext cx="4579620" cy="2172970"/>
          </a:xfrm>
          <a:prstGeom prst="rect">
            <a:avLst/>
          </a:prstGeom>
        </p:spPr>
      </p:pic>
      <p:sp>
        <p:nvSpPr>
          <p:cNvPr id="12" name="右箭头 11"/>
          <p:cNvSpPr/>
          <p:nvPr/>
        </p:nvSpPr>
        <p:spPr>
          <a:xfrm>
            <a:off x="4371975" y="2448560"/>
            <a:ext cx="1129030" cy="481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a:off x="7171690" y="2458720"/>
            <a:ext cx="1129030" cy="424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圆角右箭头 16"/>
          <p:cNvSpPr/>
          <p:nvPr/>
        </p:nvSpPr>
        <p:spPr>
          <a:xfrm rot="5400000">
            <a:off x="10655935" y="2583815"/>
            <a:ext cx="1187450" cy="103314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p:txBody>
          <a:bodyPr>
            <a:normAutofit fontScale="90000"/>
          </a:bodyPr>
          <a:p>
            <a:r>
              <a:rPr lang="en-US">
                <a:latin typeface="+mn-lt"/>
                <a:sym typeface="+mn-ea"/>
              </a:rPr>
              <a:t>Step15: Fix </a:t>
            </a:r>
            <a:r>
              <a:rPr lang="zh-CN" altLang="zh-CN">
                <a:latin typeface="+mn-lt"/>
                <a:sym typeface="+mn-ea"/>
              </a:rPr>
              <a:t> Turbofan </a:t>
            </a:r>
            <a:r>
              <a:rPr lang="en-US" altLang="zh-CN">
                <a:latin typeface="+mn-lt"/>
                <a:sym typeface="+mn-ea"/>
              </a:rPr>
              <a:t>with screws:</a:t>
            </a:r>
            <a:r>
              <a:rPr lang="zh-CN" altLang="zh-CN">
                <a:latin typeface="+mn-lt"/>
                <a:sym typeface="+mn-ea"/>
              </a:rPr>
              <a:t> </a:t>
            </a:r>
            <a:r>
              <a:rPr lang="en-US" altLang="zh-CN">
                <a:latin typeface="+mn-lt"/>
                <a:sym typeface="+mn-ea"/>
              </a:rPr>
              <a:t>M3 X 8  2PCS</a:t>
            </a:r>
            <a:endParaRPr lang="en-US" altLang="zh-CN">
              <a:latin typeface="+mn-lt"/>
              <a:sym typeface="+mn-ea"/>
            </a:endParaRPr>
          </a:p>
        </p:txBody>
      </p:sp>
      <p:pic>
        <p:nvPicPr>
          <p:cNvPr id="7" name="图片 6"/>
          <p:cNvPicPr>
            <a:picLocks noChangeAspect="1"/>
          </p:cNvPicPr>
          <p:nvPr/>
        </p:nvPicPr>
        <p:blipFill>
          <a:blip r:embed="rId1"/>
          <a:stretch>
            <a:fillRect/>
          </a:stretch>
        </p:blipFill>
        <p:spPr>
          <a:xfrm>
            <a:off x="255905" y="1762760"/>
            <a:ext cx="2798445" cy="1739265"/>
          </a:xfrm>
          <a:prstGeom prst="rect">
            <a:avLst/>
          </a:prstGeom>
        </p:spPr>
      </p:pic>
      <p:pic>
        <p:nvPicPr>
          <p:cNvPr id="10" name="图片 9"/>
          <p:cNvPicPr>
            <a:picLocks noChangeAspect="1"/>
          </p:cNvPicPr>
          <p:nvPr/>
        </p:nvPicPr>
        <p:blipFill>
          <a:blip r:embed="rId2"/>
          <a:stretch>
            <a:fillRect/>
          </a:stretch>
        </p:blipFill>
        <p:spPr>
          <a:xfrm>
            <a:off x="3359785" y="1754505"/>
            <a:ext cx="1949450" cy="3030855"/>
          </a:xfrm>
          <a:prstGeom prst="rect">
            <a:avLst/>
          </a:prstGeom>
        </p:spPr>
      </p:pic>
      <p:pic>
        <p:nvPicPr>
          <p:cNvPr id="11" name="图片 10"/>
          <p:cNvPicPr>
            <a:picLocks noChangeAspect="1"/>
          </p:cNvPicPr>
          <p:nvPr/>
        </p:nvPicPr>
        <p:blipFill>
          <a:blip r:embed="rId3"/>
          <a:stretch>
            <a:fillRect/>
          </a:stretch>
        </p:blipFill>
        <p:spPr>
          <a:xfrm>
            <a:off x="5629275" y="1749425"/>
            <a:ext cx="2363470" cy="3079115"/>
          </a:xfrm>
          <a:prstGeom prst="rect">
            <a:avLst/>
          </a:prstGeom>
        </p:spPr>
      </p:pic>
      <p:pic>
        <p:nvPicPr>
          <p:cNvPr id="15" name="图片 14"/>
          <p:cNvPicPr>
            <a:picLocks noChangeAspect="1"/>
          </p:cNvPicPr>
          <p:nvPr/>
        </p:nvPicPr>
        <p:blipFill>
          <a:blip r:embed="rId4"/>
          <a:stretch>
            <a:fillRect/>
          </a:stretch>
        </p:blipFill>
        <p:spPr>
          <a:xfrm>
            <a:off x="8110220" y="1737995"/>
            <a:ext cx="4020820" cy="43351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p:txBody>
          <a:bodyPr/>
          <a:p>
            <a:r>
              <a:rPr lang="en-US">
                <a:latin typeface="+mn-lt"/>
                <a:sym typeface="+mn-ea"/>
              </a:rPr>
              <a:t>Step 16</a:t>
            </a:r>
            <a:r>
              <a:rPr lang="zh-CN" altLang="zh-CN">
                <a:latin typeface="+mn-lt"/>
                <a:sym typeface="+mn-ea"/>
              </a:rPr>
              <a:t>：</a:t>
            </a:r>
            <a:r>
              <a:rPr lang="en-US" altLang="zh-CN">
                <a:latin typeface="+mn-lt"/>
                <a:sym typeface="+mn-ea"/>
              </a:rPr>
              <a:t>Install   X -ENDSTOP  </a:t>
            </a:r>
            <a:endParaRPr lang="en-US" altLang="zh-CN">
              <a:latin typeface="+mn-lt"/>
              <a:sym typeface="+mn-ea"/>
            </a:endParaRPr>
          </a:p>
        </p:txBody>
      </p:sp>
      <p:pic>
        <p:nvPicPr>
          <p:cNvPr id="3" name="图片 2"/>
          <p:cNvPicPr>
            <a:picLocks noChangeAspect="1"/>
          </p:cNvPicPr>
          <p:nvPr/>
        </p:nvPicPr>
        <p:blipFill>
          <a:blip r:embed="rId1"/>
          <a:stretch>
            <a:fillRect/>
          </a:stretch>
        </p:blipFill>
        <p:spPr>
          <a:xfrm>
            <a:off x="2916555" y="1840865"/>
            <a:ext cx="2172335" cy="3122930"/>
          </a:xfrm>
          <a:prstGeom prst="rect">
            <a:avLst/>
          </a:prstGeom>
        </p:spPr>
      </p:pic>
      <p:pic>
        <p:nvPicPr>
          <p:cNvPr id="4" name="图片 3"/>
          <p:cNvPicPr>
            <a:picLocks noChangeAspect="1"/>
          </p:cNvPicPr>
          <p:nvPr/>
        </p:nvPicPr>
        <p:blipFill>
          <a:blip r:embed="rId2"/>
          <a:stretch>
            <a:fillRect/>
          </a:stretch>
        </p:blipFill>
        <p:spPr>
          <a:xfrm>
            <a:off x="5533390" y="1843405"/>
            <a:ext cx="2353310" cy="3124200"/>
          </a:xfrm>
          <a:prstGeom prst="rect">
            <a:avLst/>
          </a:prstGeom>
        </p:spPr>
      </p:pic>
      <p:pic>
        <p:nvPicPr>
          <p:cNvPr id="5" name="图片 4"/>
          <p:cNvPicPr>
            <a:picLocks noChangeAspect="1"/>
          </p:cNvPicPr>
          <p:nvPr/>
        </p:nvPicPr>
        <p:blipFill>
          <a:blip r:embed="rId3"/>
          <a:stretch>
            <a:fillRect/>
          </a:stretch>
        </p:blipFill>
        <p:spPr>
          <a:xfrm>
            <a:off x="8681720" y="1853565"/>
            <a:ext cx="2493645" cy="4352290"/>
          </a:xfrm>
          <a:prstGeom prst="rect">
            <a:avLst/>
          </a:prstGeom>
        </p:spPr>
      </p:pic>
      <p:pic>
        <p:nvPicPr>
          <p:cNvPr id="8" name="图片 7"/>
          <p:cNvPicPr>
            <a:picLocks noChangeAspect="1"/>
          </p:cNvPicPr>
          <p:nvPr/>
        </p:nvPicPr>
        <p:blipFill>
          <a:blip r:embed="rId4"/>
          <a:stretch>
            <a:fillRect/>
          </a:stretch>
        </p:blipFill>
        <p:spPr>
          <a:xfrm>
            <a:off x="151765" y="1828800"/>
            <a:ext cx="2360930" cy="3192145"/>
          </a:xfrm>
          <a:prstGeom prst="rect">
            <a:avLst/>
          </a:prstGeom>
        </p:spPr>
      </p:pic>
      <p:sp>
        <p:nvSpPr>
          <p:cNvPr id="9" name="右箭头 8"/>
          <p:cNvSpPr/>
          <p:nvPr/>
        </p:nvSpPr>
        <p:spPr>
          <a:xfrm>
            <a:off x="1939290" y="4330700"/>
            <a:ext cx="1400175"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右箭头 9"/>
          <p:cNvSpPr/>
          <p:nvPr/>
        </p:nvSpPr>
        <p:spPr>
          <a:xfrm>
            <a:off x="4516755" y="4349750"/>
            <a:ext cx="1400175"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a:off x="7567295" y="4388485"/>
            <a:ext cx="1400175" cy="444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p:txBody>
          <a:bodyPr/>
          <a:p>
            <a:r>
              <a:rPr lang="en-US">
                <a:latin typeface="+mn-lt"/>
                <a:sym typeface="+mn-ea"/>
              </a:rPr>
              <a:t>Step17</a:t>
            </a:r>
            <a:r>
              <a:rPr lang="zh-CN" altLang="zh-CN">
                <a:latin typeface="+mn-lt"/>
                <a:sym typeface="+mn-ea"/>
              </a:rPr>
              <a:t>：</a:t>
            </a:r>
            <a:r>
              <a:rPr lang="en-US" altLang="zh-CN">
                <a:latin typeface="+mn-lt"/>
                <a:sym typeface="+mn-ea"/>
              </a:rPr>
              <a:t>Install- X  ENDSTOP  </a:t>
            </a:r>
            <a:endParaRPr lang="en-US" altLang="zh-CN">
              <a:latin typeface="+mn-lt"/>
              <a:sym typeface="+mn-ea"/>
            </a:endParaRPr>
          </a:p>
        </p:txBody>
      </p:sp>
      <p:pic>
        <p:nvPicPr>
          <p:cNvPr id="2" name="图片 1"/>
          <p:cNvPicPr>
            <a:picLocks noChangeAspect="1"/>
          </p:cNvPicPr>
          <p:nvPr/>
        </p:nvPicPr>
        <p:blipFill>
          <a:blip r:embed="rId1"/>
          <a:stretch>
            <a:fillRect/>
          </a:stretch>
        </p:blipFill>
        <p:spPr>
          <a:xfrm>
            <a:off x="358140" y="1840230"/>
            <a:ext cx="2691130" cy="4095750"/>
          </a:xfrm>
          <a:prstGeom prst="rect">
            <a:avLst/>
          </a:prstGeom>
        </p:spPr>
      </p:pic>
      <p:pic>
        <p:nvPicPr>
          <p:cNvPr id="7" name="图片 6"/>
          <p:cNvPicPr>
            <a:picLocks noChangeAspect="1"/>
          </p:cNvPicPr>
          <p:nvPr/>
        </p:nvPicPr>
        <p:blipFill>
          <a:blip r:embed="rId2"/>
          <a:stretch>
            <a:fillRect/>
          </a:stretch>
        </p:blipFill>
        <p:spPr>
          <a:xfrm>
            <a:off x="3255645" y="1868170"/>
            <a:ext cx="2484120" cy="4057015"/>
          </a:xfrm>
          <a:prstGeom prst="rect">
            <a:avLst/>
          </a:prstGeom>
        </p:spPr>
      </p:pic>
      <p:pic>
        <p:nvPicPr>
          <p:cNvPr id="12" name="图片 11"/>
          <p:cNvPicPr>
            <a:picLocks noChangeAspect="1"/>
          </p:cNvPicPr>
          <p:nvPr/>
        </p:nvPicPr>
        <p:blipFill>
          <a:blip r:embed="rId3"/>
          <a:stretch>
            <a:fillRect/>
          </a:stretch>
        </p:blipFill>
        <p:spPr>
          <a:xfrm>
            <a:off x="5888355" y="1877695"/>
            <a:ext cx="2912745" cy="4043680"/>
          </a:xfrm>
          <a:prstGeom prst="rect">
            <a:avLst/>
          </a:prstGeom>
        </p:spPr>
      </p:pic>
      <p:pic>
        <p:nvPicPr>
          <p:cNvPr id="13" name="图片 12"/>
          <p:cNvPicPr>
            <a:picLocks noChangeAspect="1"/>
          </p:cNvPicPr>
          <p:nvPr/>
        </p:nvPicPr>
        <p:blipFill>
          <a:blip r:embed="rId4"/>
          <a:stretch>
            <a:fillRect/>
          </a:stretch>
        </p:blipFill>
        <p:spPr>
          <a:xfrm>
            <a:off x="8940165" y="1271270"/>
            <a:ext cx="3211195" cy="5436870"/>
          </a:xfrm>
          <a:prstGeom prst="rect">
            <a:avLst/>
          </a:prstGeom>
        </p:spPr>
      </p:pic>
      <p:sp>
        <p:nvSpPr>
          <p:cNvPr id="14" name="文本框 13"/>
          <p:cNvSpPr txBox="1"/>
          <p:nvPr/>
        </p:nvSpPr>
        <p:spPr>
          <a:xfrm>
            <a:off x="1833245" y="6133465"/>
            <a:ext cx="6158865" cy="368300"/>
          </a:xfrm>
          <a:prstGeom prst="rect">
            <a:avLst/>
          </a:prstGeom>
          <a:noFill/>
        </p:spPr>
        <p:txBody>
          <a:bodyPr wrap="square" rtlCol="0" anchor="t">
            <a:spAutoFit/>
          </a:bodyPr>
          <a:p>
            <a:r>
              <a:rPr lang="en-US" altLang="zh-CN"/>
              <a:t>M3  X  8     2PCS</a:t>
            </a:r>
            <a:endParaRPr lang="en-US" altLang="zh-CN"/>
          </a:p>
        </p:txBody>
      </p:sp>
      <p:sp>
        <p:nvSpPr>
          <p:cNvPr id="15" name="右箭头 14"/>
          <p:cNvSpPr/>
          <p:nvPr/>
        </p:nvSpPr>
        <p:spPr>
          <a:xfrm>
            <a:off x="2547620" y="2062480"/>
            <a:ext cx="1216025" cy="424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右箭头 15"/>
          <p:cNvSpPr/>
          <p:nvPr/>
        </p:nvSpPr>
        <p:spPr>
          <a:xfrm>
            <a:off x="5279390" y="2043430"/>
            <a:ext cx="1216025" cy="424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a:off x="8281670" y="1965960"/>
            <a:ext cx="1216025" cy="424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25">
          <a:fgClr>
            <a:schemeClr val="accent3">
              <a:lumMod val="20000"/>
              <a:lumOff val="80000"/>
            </a:schemeClr>
          </a:fgClr>
          <a:bgClr>
            <a:schemeClr val="bg1"/>
          </a:bgClr>
        </a:pattFill>
        <a:effectLst/>
      </p:bgPr>
    </p:bg>
    <p:spTree>
      <p:nvGrpSpPr>
        <p:cNvPr id="1" name=""/>
        <p:cNvGrpSpPr/>
        <p:nvPr/>
      </p:nvGrpSpPr>
      <p:grpSpPr/>
      <p:sp>
        <p:nvSpPr>
          <p:cNvPr id="2" name="标题 1"/>
          <p:cNvSpPr>
            <a:spLocks noGrp="1"/>
          </p:cNvSpPr>
          <p:nvPr>
            <p:ph type="title"/>
          </p:nvPr>
        </p:nvSpPr>
        <p:spPr/>
        <p:txBody>
          <a:bodyPr>
            <a:normAutofit fontScale="90000"/>
          </a:bodyPr>
          <a:p>
            <a:r>
              <a:rPr lang="en-US" altLang="zh-CN">
                <a:latin typeface="+mn-lt"/>
                <a:sym typeface="+mn-ea"/>
              </a:rPr>
              <a:t>step1:Unscrew 4pcs of screws to take the heatbed apart from the base</a:t>
            </a:r>
            <a:endParaRPr lang="zh-CN" altLang="en-US">
              <a:latin typeface="+mn-lt"/>
            </a:endParaRPr>
          </a:p>
        </p:txBody>
      </p:sp>
      <p:pic>
        <p:nvPicPr>
          <p:cNvPr id="4" name="图片 3"/>
          <p:cNvPicPr>
            <a:picLocks noChangeAspect="1"/>
          </p:cNvPicPr>
          <p:nvPr/>
        </p:nvPicPr>
        <p:blipFill>
          <a:blip r:embed="rId1"/>
          <a:stretch>
            <a:fillRect/>
          </a:stretch>
        </p:blipFill>
        <p:spPr>
          <a:xfrm rot="16200000">
            <a:off x="1238250" y="1498600"/>
            <a:ext cx="4291330" cy="5079365"/>
          </a:xfrm>
          <a:prstGeom prst="rect">
            <a:avLst/>
          </a:prstGeom>
        </p:spPr>
      </p:pic>
      <p:sp>
        <p:nvSpPr>
          <p:cNvPr id="5" name="椭圆 4"/>
          <p:cNvSpPr/>
          <p:nvPr/>
        </p:nvSpPr>
        <p:spPr>
          <a:xfrm>
            <a:off x="3684270" y="2606675"/>
            <a:ext cx="200660" cy="187960"/>
          </a:xfrm>
          <a:prstGeom prst="ellipse">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nvSpPr>
        <p:spPr>
          <a:xfrm>
            <a:off x="2475230" y="2647315"/>
            <a:ext cx="200660" cy="187960"/>
          </a:xfrm>
          <a:prstGeom prst="ellipse">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3726815" y="5367020"/>
            <a:ext cx="200660" cy="187960"/>
          </a:xfrm>
          <a:prstGeom prst="ellipse">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flipV="1">
            <a:off x="2544445" y="5370195"/>
            <a:ext cx="200660" cy="158115"/>
          </a:xfrm>
          <a:prstGeom prst="ellipse">
            <a:avLst/>
          </a:prstGeom>
          <a:noFill/>
          <a:ln w="12700" cmpd="sng">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2"/>
          <a:stretch>
            <a:fillRect/>
          </a:stretch>
        </p:blipFill>
        <p:spPr>
          <a:xfrm>
            <a:off x="6053455" y="1894205"/>
            <a:ext cx="4042410" cy="43002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p:txBody>
          <a:bodyPr/>
          <a:p>
            <a:r>
              <a:rPr lang="en-US">
                <a:latin typeface="+mn-lt"/>
                <a:sym typeface="+mn-ea"/>
              </a:rPr>
              <a:t>Step18</a:t>
            </a:r>
            <a:r>
              <a:rPr lang="zh-CN" altLang="zh-CN">
                <a:latin typeface="+mn-lt"/>
                <a:sym typeface="+mn-ea"/>
              </a:rPr>
              <a:t>：</a:t>
            </a:r>
            <a:r>
              <a:rPr lang="en-US" altLang="zh-CN">
                <a:latin typeface="+mn-lt"/>
                <a:sym typeface="+mn-ea"/>
              </a:rPr>
              <a:t>Wiring of the Cooling Fan</a:t>
            </a:r>
            <a:endParaRPr lang="en-US" altLang="zh-CN">
              <a:latin typeface="+mn-lt"/>
              <a:sym typeface="+mn-ea"/>
            </a:endParaRPr>
          </a:p>
        </p:txBody>
      </p:sp>
      <p:pic>
        <p:nvPicPr>
          <p:cNvPr id="3" name="图片 2"/>
          <p:cNvPicPr>
            <a:picLocks noChangeAspect="1"/>
          </p:cNvPicPr>
          <p:nvPr/>
        </p:nvPicPr>
        <p:blipFill>
          <a:blip r:embed="rId1"/>
          <a:stretch>
            <a:fillRect/>
          </a:stretch>
        </p:blipFill>
        <p:spPr>
          <a:xfrm>
            <a:off x="583565" y="1854200"/>
            <a:ext cx="2604135" cy="4471035"/>
          </a:xfrm>
          <a:prstGeom prst="rect">
            <a:avLst/>
          </a:prstGeom>
        </p:spPr>
      </p:pic>
      <p:pic>
        <p:nvPicPr>
          <p:cNvPr id="4" name="图片 3"/>
          <p:cNvPicPr>
            <a:picLocks noChangeAspect="1"/>
          </p:cNvPicPr>
          <p:nvPr/>
        </p:nvPicPr>
        <p:blipFill>
          <a:blip r:embed="rId2"/>
          <a:stretch>
            <a:fillRect/>
          </a:stretch>
        </p:blipFill>
        <p:spPr>
          <a:xfrm>
            <a:off x="4004310" y="1957705"/>
            <a:ext cx="2488565" cy="3311525"/>
          </a:xfrm>
          <a:prstGeom prst="rect">
            <a:avLst/>
          </a:prstGeom>
        </p:spPr>
      </p:pic>
      <p:pic>
        <p:nvPicPr>
          <p:cNvPr id="5" name="图片 4"/>
          <p:cNvPicPr>
            <a:picLocks noChangeAspect="1"/>
          </p:cNvPicPr>
          <p:nvPr/>
        </p:nvPicPr>
        <p:blipFill>
          <a:blip r:embed="rId3"/>
          <a:stretch>
            <a:fillRect/>
          </a:stretch>
        </p:blipFill>
        <p:spPr>
          <a:xfrm>
            <a:off x="7604125" y="1964055"/>
            <a:ext cx="2801620" cy="3304540"/>
          </a:xfrm>
          <a:prstGeom prst="rect">
            <a:avLst/>
          </a:prstGeom>
        </p:spPr>
      </p:pic>
      <p:sp>
        <p:nvSpPr>
          <p:cNvPr id="8" name="右箭头 7"/>
          <p:cNvSpPr/>
          <p:nvPr/>
        </p:nvSpPr>
        <p:spPr>
          <a:xfrm>
            <a:off x="6042025" y="2863850"/>
            <a:ext cx="2075815"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4117340" y="5354955"/>
            <a:ext cx="5984240" cy="916940"/>
          </a:xfrm>
          <a:prstGeom prst="rect">
            <a:avLst/>
          </a:prstGeom>
          <a:noFill/>
        </p:spPr>
        <p:txBody>
          <a:bodyPr wrap="square" rtlCol="0" anchor="t">
            <a:spAutoFit/>
          </a:bodyPr>
          <a:p>
            <a:r>
              <a:rPr lang="en-US"/>
              <a:t>Find No.1 (wire of 12V cooling fan)and connect it to the right position.</a:t>
            </a:r>
            <a:endParaRPr lang="en-US"/>
          </a:p>
          <a:p>
            <a:r>
              <a:rPr lang="en-US">
                <a:solidFill>
                  <a:srgbClr val="FF0000"/>
                </a:solidFill>
              </a:rPr>
              <a:t>pay attention: Red to Red. </a:t>
            </a:r>
            <a:r>
              <a:rPr lang="en-US">
                <a:solidFill>
                  <a:schemeClr val="tx1"/>
                </a:solidFill>
              </a:rPr>
              <a:t>Black to Black</a:t>
            </a:r>
            <a:endParaRPr lang="en-US" altLang="zh-CN" b="1">
              <a:solidFill>
                <a:schemeClr val="tx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p:txBody>
          <a:bodyPr/>
          <a:p>
            <a:r>
              <a:rPr lang="en-US">
                <a:latin typeface="+mn-lt"/>
                <a:sym typeface="+mn-ea"/>
              </a:rPr>
              <a:t>Step19</a:t>
            </a:r>
            <a:r>
              <a:rPr lang="zh-CN" altLang="zh-CN">
                <a:latin typeface="+mn-lt"/>
                <a:sym typeface="+mn-ea"/>
              </a:rPr>
              <a:t>：</a:t>
            </a:r>
            <a:r>
              <a:rPr lang="en-US" altLang="zh-CN">
                <a:latin typeface="+mn-lt"/>
                <a:sym typeface="+mn-ea"/>
              </a:rPr>
              <a:t>Wiring of the Turbofan</a:t>
            </a:r>
            <a:endParaRPr lang="en-US" altLang="zh-CN">
              <a:latin typeface="+mn-lt"/>
              <a:sym typeface="+mn-ea"/>
            </a:endParaRPr>
          </a:p>
        </p:txBody>
      </p:sp>
      <p:sp>
        <p:nvSpPr>
          <p:cNvPr id="8" name="右箭头 7"/>
          <p:cNvSpPr/>
          <p:nvPr/>
        </p:nvSpPr>
        <p:spPr>
          <a:xfrm>
            <a:off x="5395595" y="3201670"/>
            <a:ext cx="2075815"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4873625" y="5574030"/>
            <a:ext cx="5984240" cy="916940"/>
          </a:xfrm>
          <a:prstGeom prst="rect">
            <a:avLst/>
          </a:prstGeom>
          <a:noFill/>
        </p:spPr>
        <p:txBody>
          <a:bodyPr wrap="square" rtlCol="0" anchor="t">
            <a:spAutoFit/>
          </a:bodyPr>
          <a:p>
            <a:r>
              <a:rPr lang="en-US"/>
              <a:t>Find No.2 (12v turbofan) and connect it to right position</a:t>
            </a:r>
            <a:endParaRPr lang="en-US"/>
          </a:p>
          <a:p>
            <a:endParaRPr lang="zh-CN" altLang="en-US" b="1">
              <a:solidFill>
                <a:srgbClr val="FF0000"/>
              </a:solidFill>
              <a:sym typeface="+mn-ea"/>
            </a:endParaRPr>
          </a:p>
          <a:p>
            <a:r>
              <a:rPr lang="en-US" altLang="zh-CN" b="1">
                <a:solidFill>
                  <a:srgbClr val="FF0000"/>
                </a:solidFill>
                <a:sym typeface="+mn-ea"/>
              </a:rPr>
              <a:t>Pay attention: Red to Red. </a:t>
            </a:r>
            <a:r>
              <a:rPr lang="en-US" altLang="zh-CN" b="1">
                <a:solidFill>
                  <a:schemeClr val="tx1"/>
                </a:solidFill>
                <a:sym typeface="+mn-ea"/>
              </a:rPr>
              <a:t>Black to Black</a:t>
            </a:r>
            <a:endParaRPr lang="en-US" altLang="zh-CN" b="1">
              <a:solidFill>
                <a:schemeClr val="tx1"/>
              </a:solidFill>
              <a:sym typeface="+mn-ea"/>
            </a:endParaRPr>
          </a:p>
        </p:txBody>
      </p:sp>
      <p:pic>
        <p:nvPicPr>
          <p:cNvPr id="2" name="图片 1"/>
          <p:cNvPicPr>
            <a:picLocks noChangeAspect="1"/>
          </p:cNvPicPr>
          <p:nvPr/>
        </p:nvPicPr>
        <p:blipFill>
          <a:blip r:embed="rId1"/>
          <a:stretch>
            <a:fillRect/>
          </a:stretch>
        </p:blipFill>
        <p:spPr>
          <a:xfrm>
            <a:off x="2196465" y="1723390"/>
            <a:ext cx="3077845" cy="3721100"/>
          </a:xfrm>
          <a:prstGeom prst="rect">
            <a:avLst/>
          </a:prstGeom>
        </p:spPr>
      </p:pic>
      <p:pic>
        <p:nvPicPr>
          <p:cNvPr id="7" name="图片 6"/>
          <p:cNvPicPr>
            <a:picLocks noChangeAspect="1"/>
          </p:cNvPicPr>
          <p:nvPr/>
        </p:nvPicPr>
        <p:blipFill>
          <a:blip r:embed="rId2"/>
          <a:stretch>
            <a:fillRect/>
          </a:stretch>
        </p:blipFill>
        <p:spPr>
          <a:xfrm>
            <a:off x="7602220" y="1686560"/>
            <a:ext cx="3448685" cy="37528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a:xfrm>
            <a:off x="565150" y="365125"/>
            <a:ext cx="10788650" cy="876935"/>
          </a:xfrm>
        </p:spPr>
        <p:txBody>
          <a:bodyPr/>
          <a:p>
            <a:r>
              <a:rPr lang="en-US">
                <a:latin typeface="+mn-lt"/>
                <a:sym typeface="+mn-ea"/>
              </a:rPr>
              <a:t>Step20</a:t>
            </a:r>
            <a:r>
              <a:rPr lang="zh-CN" altLang="zh-CN">
                <a:latin typeface="+mn-lt"/>
                <a:sym typeface="+mn-ea"/>
              </a:rPr>
              <a:t>：</a:t>
            </a:r>
            <a:r>
              <a:rPr lang="en-US" altLang="zh-CN">
                <a:latin typeface="+mn-lt"/>
                <a:sym typeface="+mn-ea"/>
              </a:rPr>
              <a:t>Wiring of Heater</a:t>
            </a:r>
            <a:endParaRPr lang="en-US" altLang="zh-CN">
              <a:latin typeface="+mn-lt"/>
              <a:sym typeface="+mn-ea"/>
            </a:endParaRPr>
          </a:p>
          <a:p>
            <a:endParaRPr lang="en-US" altLang="zh-CN">
              <a:latin typeface="+mn-lt"/>
              <a:sym typeface="+mn-ea"/>
            </a:endParaRPr>
          </a:p>
        </p:txBody>
      </p:sp>
      <p:sp>
        <p:nvSpPr>
          <p:cNvPr id="9" name="文本框 8"/>
          <p:cNvSpPr txBox="1"/>
          <p:nvPr/>
        </p:nvSpPr>
        <p:spPr>
          <a:xfrm>
            <a:off x="5662295" y="3043555"/>
            <a:ext cx="5984240" cy="916940"/>
          </a:xfrm>
          <a:prstGeom prst="rect">
            <a:avLst/>
          </a:prstGeom>
          <a:noFill/>
        </p:spPr>
        <p:txBody>
          <a:bodyPr wrap="square" rtlCol="0" anchor="t">
            <a:spAutoFit/>
          </a:bodyPr>
          <a:p>
            <a:r>
              <a:rPr lang="en-US"/>
              <a:t>Find No.3(24v Heater)</a:t>
            </a:r>
            <a:r>
              <a:rPr lang="zh-CN" altLang="en-US"/>
              <a:t> </a:t>
            </a:r>
            <a:r>
              <a:rPr lang="en-US" altLang="zh-CN"/>
              <a:t>and connect it to the right position</a:t>
            </a:r>
            <a:endParaRPr lang="en-US" altLang="zh-CN"/>
          </a:p>
          <a:p>
            <a:endParaRPr lang="en-US" altLang="zh-CN" b="1">
              <a:solidFill>
                <a:srgbClr val="FF0000"/>
              </a:solidFill>
              <a:sym typeface="+mn-ea"/>
            </a:endParaRPr>
          </a:p>
          <a:p>
            <a:r>
              <a:rPr lang="en-US" altLang="zh-CN" b="1">
                <a:solidFill>
                  <a:srgbClr val="FF0000"/>
                </a:solidFill>
                <a:sym typeface="+mn-ea"/>
              </a:rPr>
              <a:t>Pay attention: Red to Red,  </a:t>
            </a:r>
            <a:r>
              <a:rPr lang="en-US" altLang="zh-CN" b="1">
                <a:solidFill>
                  <a:schemeClr val="tx1"/>
                </a:solidFill>
                <a:sym typeface="+mn-ea"/>
              </a:rPr>
              <a:t>Black to Black</a:t>
            </a:r>
            <a:endParaRPr lang="en-US" altLang="zh-CN" b="1">
              <a:solidFill>
                <a:schemeClr val="tx1"/>
              </a:solidFill>
              <a:sym typeface="+mn-ea"/>
            </a:endParaRPr>
          </a:p>
        </p:txBody>
      </p:sp>
      <p:pic>
        <p:nvPicPr>
          <p:cNvPr id="3" name="图片 2"/>
          <p:cNvPicPr>
            <a:picLocks noChangeAspect="1"/>
          </p:cNvPicPr>
          <p:nvPr/>
        </p:nvPicPr>
        <p:blipFill>
          <a:blip r:embed="rId1"/>
          <a:stretch>
            <a:fillRect/>
          </a:stretch>
        </p:blipFill>
        <p:spPr>
          <a:xfrm>
            <a:off x="1979295" y="1610360"/>
            <a:ext cx="3512820" cy="37547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p:txBody>
          <a:bodyPr/>
          <a:p>
            <a:r>
              <a:rPr lang="en-US">
                <a:latin typeface="+mn-lt"/>
                <a:sym typeface="+mn-ea"/>
              </a:rPr>
              <a:t>Step21</a:t>
            </a:r>
            <a:r>
              <a:rPr lang="zh-CN" altLang="zh-CN">
                <a:latin typeface="+mn-lt"/>
                <a:sym typeface="+mn-ea"/>
              </a:rPr>
              <a:t>：</a:t>
            </a:r>
            <a:r>
              <a:rPr lang="en-US">
                <a:latin typeface="+mn-lt"/>
                <a:sym typeface="+mn-ea"/>
              </a:rPr>
              <a:t>Wiring of the thermistor of hotend</a:t>
            </a:r>
            <a:endParaRPr lang="en-US">
              <a:latin typeface="+mn-lt"/>
              <a:sym typeface="+mn-ea"/>
            </a:endParaRPr>
          </a:p>
        </p:txBody>
      </p:sp>
      <p:sp>
        <p:nvSpPr>
          <p:cNvPr id="9" name="文本框 8"/>
          <p:cNvSpPr txBox="1"/>
          <p:nvPr/>
        </p:nvSpPr>
        <p:spPr>
          <a:xfrm>
            <a:off x="2620010" y="5612765"/>
            <a:ext cx="5984240" cy="916940"/>
          </a:xfrm>
          <a:prstGeom prst="rect">
            <a:avLst/>
          </a:prstGeom>
          <a:noFill/>
        </p:spPr>
        <p:txBody>
          <a:bodyPr wrap="square" rtlCol="0" anchor="t">
            <a:spAutoFit/>
          </a:bodyPr>
          <a:p>
            <a:r>
              <a:rPr lang="en-US" b="1">
                <a:solidFill>
                  <a:srgbClr val="FF0000"/>
                </a:solidFill>
                <a:sym typeface="+mn-ea"/>
              </a:rPr>
              <a:t>Please find the thermistor of the hotend, and connect it to A13 </a:t>
            </a:r>
            <a:r>
              <a:rPr lang="en-US" altLang="zh-CN" b="1">
                <a:solidFill>
                  <a:srgbClr val="FF0000"/>
                </a:solidFill>
                <a:sym typeface="+mn-ea"/>
              </a:rPr>
              <a:t>of the Mainboard</a:t>
            </a:r>
            <a:endParaRPr lang="en-US" altLang="zh-CN" b="1">
              <a:solidFill>
                <a:srgbClr val="FF0000"/>
              </a:solidFill>
              <a:sym typeface="+mn-ea"/>
            </a:endParaRPr>
          </a:p>
          <a:p>
            <a:endParaRPr lang="en-US" b="1">
              <a:solidFill>
                <a:srgbClr val="FF0000"/>
              </a:solidFill>
              <a:sym typeface="+mn-ea"/>
            </a:endParaRPr>
          </a:p>
        </p:txBody>
      </p:sp>
      <p:pic>
        <p:nvPicPr>
          <p:cNvPr id="2" name="图片 1"/>
          <p:cNvPicPr>
            <a:picLocks noChangeAspect="1"/>
          </p:cNvPicPr>
          <p:nvPr/>
        </p:nvPicPr>
        <p:blipFill>
          <a:blip r:embed="rId1"/>
          <a:stretch>
            <a:fillRect/>
          </a:stretch>
        </p:blipFill>
        <p:spPr>
          <a:xfrm>
            <a:off x="462915" y="1713230"/>
            <a:ext cx="2458720" cy="3393440"/>
          </a:xfrm>
          <a:prstGeom prst="rect">
            <a:avLst/>
          </a:prstGeom>
        </p:spPr>
      </p:pic>
      <p:sp>
        <p:nvSpPr>
          <p:cNvPr id="8" name="右箭头 7"/>
          <p:cNvSpPr/>
          <p:nvPr/>
        </p:nvSpPr>
        <p:spPr>
          <a:xfrm>
            <a:off x="3204210" y="4563110"/>
            <a:ext cx="5358130"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a:stretch>
            <a:fillRect/>
          </a:stretch>
        </p:blipFill>
        <p:spPr>
          <a:xfrm>
            <a:off x="8918575" y="1860550"/>
            <a:ext cx="2770505" cy="3594100"/>
          </a:xfrm>
          <a:prstGeom prst="rect">
            <a:avLst/>
          </a:prstGeom>
        </p:spPr>
      </p:pic>
      <p:pic>
        <p:nvPicPr>
          <p:cNvPr id="5" name="图片 4"/>
          <p:cNvPicPr>
            <a:picLocks noChangeAspect="1"/>
          </p:cNvPicPr>
          <p:nvPr/>
        </p:nvPicPr>
        <p:blipFill>
          <a:blip r:embed="rId3"/>
          <a:stretch>
            <a:fillRect/>
          </a:stretch>
        </p:blipFill>
        <p:spPr>
          <a:xfrm>
            <a:off x="3463290" y="1803400"/>
            <a:ext cx="1972945" cy="2924810"/>
          </a:xfrm>
          <a:prstGeom prst="rect">
            <a:avLst/>
          </a:prstGeom>
        </p:spPr>
      </p:pic>
      <p:pic>
        <p:nvPicPr>
          <p:cNvPr id="7" name="图片 6"/>
          <p:cNvPicPr>
            <a:picLocks noChangeAspect="1"/>
          </p:cNvPicPr>
          <p:nvPr/>
        </p:nvPicPr>
        <p:blipFill>
          <a:blip r:embed="rId4"/>
          <a:stretch>
            <a:fillRect/>
          </a:stretch>
        </p:blipFill>
        <p:spPr>
          <a:xfrm>
            <a:off x="5596255" y="1802130"/>
            <a:ext cx="2148205" cy="29317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p:txBody>
          <a:bodyPr/>
          <a:p>
            <a:r>
              <a:rPr lang="en-US">
                <a:latin typeface="+mn-lt"/>
                <a:sym typeface="+mn-ea"/>
              </a:rPr>
              <a:t>Step22</a:t>
            </a:r>
            <a:r>
              <a:rPr lang="zh-CN" altLang="zh-CN">
                <a:latin typeface="+mn-lt"/>
                <a:sym typeface="+mn-ea"/>
              </a:rPr>
              <a:t>：</a:t>
            </a:r>
            <a:r>
              <a:rPr lang="en-US">
                <a:latin typeface="+mn-lt"/>
                <a:sym typeface="+mn-ea"/>
              </a:rPr>
              <a:t>Wiring of the X-Axis stepper motor</a:t>
            </a:r>
            <a:endParaRPr lang="en-US">
              <a:latin typeface="+mn-lt"/>
              <a:sym typeface="+mn-ea"/>
            </a:endParaRPr>
          </a:p>
        </p:txBody>
      </p:sp>
      <p:sp>
        <p:nvSpPr>
          <p:cNvPr id="9" name="文本框 8"/>
          <p:cNvSpPr txBox="1"/>
          <p:nvPr/>
        </p:nvSpPr>
        <p:spPr>
          <a:xfrm>
            <a:off x="3222625" y="5612765"/>
            <a:ext cx="5984240" cy="916940"/>
          </a:xfrm>
          <a:prstGeom prst="rect">
            <a:avLst/>
          </a:prstGeom>
          <a:noFill/>
        </p:spPr>
        <p:txBody>
          <a:bodyPr wrap="square" rtlCol="0" anchor="t">
            <a:spAutoFit/>
          </a:bodyPr>
          <a:p>
            <a:r>
              <a:rPr lang="en-US" altLang="zh-CN" b="1">
                <a:solidFill>
                  <a:srgbClr val="FF0000"/>
                </a:solidFill>
                <a:sym typeface="+mn-ea"/>
              </a:rPr>
              <a:t>please find the stepper motor of the X-Axis, and connect it to X_MOT of the Mainboard</a:t>
            </a:r>
            <a:endParaRPr lang="en-US" altLang="zh-CN" b="1">
              <a:solidFill>
                <a:srgbClr val="FF0000"/>
              </a:solidFill>
              <a:sym typeface="+mn-ea"/>
            </a:endParaRPr>
          </a:p>
          <a:p>
            <a:endParaRPr lang="en-US" altLang="zh-CN" b="1">
              <a:solidFill>
                <a:srgbClr val="FF0000"/>
              </a:solidFill>
              <a:sym typeface="+mn-ea"/>
            </a:endParaRPr>
          </a:p>
        </p:txBody>
      </p:sp>
      <p:pic>
        <p:nvPicPr>
          <p:cNvPr id="3" name="图片 2"/>
          <p:cNvPicPr>
            <a:picLocks noChangeAspect="1"/>
          </p:cNvPicPr>
          <p:nvPr/>
        </p:nvPicPr>
        <p:blipFill>
          <a:blip r:embed="rId1"/>
          <a:stretch>
            <a:fillRect/>
          </a:stretch>
        </p:blipFill>
        <p:spPr>
          <a:xfrm>
            <a:off x="582295" y="1651000"/>
            <a:ext cx="2771140" cy="3507740"/>
          </a:xfrm>
          <a:prstGeom prst="rect">
            <a:avLst/>
          </a:prstGeom>
        </p:spPr>
      </p:pic>
      <p:pic>
        <p:nvPicPr>
          <p:cNvPr id="10" name="图片 9"/>
          <p:cNvPicPr>
            <a:picLocks noChangeAspect="1"/>
          </p:cNvPicPr>
          <p:nvPr/>
        </p:nvPicPr>
        <p:blipFill>
          <a:blip r:embed="rId2"/>
          <a:stretch>
            <a:fillRect/>
          </a:stretch>
        </p:blipFill>
        <p:spPr>
          <a:xfrm>
            <a:off x="3683635" y="2034540"/>
            <a:ext cx="2065655" cy="2624455"/>
          </a:xfrm>
          <a:prstGeom prst="rect">
            <a:avLst/>
          </a:prstGeom>
        </p:spPr>
      </p:pic>
      <p:sp>
        <p:nvSpPr>
          <p:cNvPr id="11" name="右箭头 10"/>
          <p:cNvSpPr/>
          <p:nvPr/>
        </p:nvSpPr>
        <p:spPr>
          <a:xfrm>
            <a:off x="3291205" y="4466590"/>
            <a:ext cx="5358130"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3"/>
          <a:stretch>
            <a:fillRect/>
          </a:stretch>
        </p:blipFill>
        <p:spPr>
          <a:xfrm>
            <a:off x="5857240" y="2008505"/>
            <a:ext cx="2183130" cy="2632075"/>
          </a:xfrm>
          <a:prstGeom prst="rect">
            <a:avLst/>
          </a:prstGeom>
        </p:spPr>
      </p:pic>
      <p:pic>
        <p:nvPicPr>
          <p:cNvPr id="14" name="图片 13"/>
          <p:cNvPicPr>
            <a:picLocks noChangeAspect="1"/>
          </p:cNvPicPr>
          <p:nvPr/>
        </p:nvPicPr>
        <p:blipFill>
          <a:blip r:embed="rId4"/>
          <a:stretch>
            <a:fillRect/>
          </a:stretch>
        </p:blipFill>
        <p:spPr>
          <a:xfrm>
            <a:off x="8731250" y="1887855"/>
            <a:ext cx="3213735" cy="34778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p:txBody>
          <a:bodyPr>
            <a:normAutofit fontScale="90000"/>
          </a:bodyPr>
          <a:p>
            <a:r>
              <a:rPr lang="en-US">
                <a:latin typeface="+mn-lt"/>
                <a:sym typeface="+mn-ea"/>
              </a:rPr>
              <a:t>Step23</a:t>
            </a:r>
            <a:r>
              <a:rPr lang="zh-CN" altLang="zh-CN">
                <a:latin typeface="+mn-lt"/>
                <a:sym typeface="+mn-ea"/>
              </a:rPr>
              <a:t>：</a:t>
            </a:r>
            <a:r>
              <a:rPr lang="en-US">
                <a:latin typeface="+mn-lt"/>
                <a:sym typeface="+mn-ea"/>
              </a:rPr>
              <a:t>Wiring of the extruder stepper motor</a:t>
            </a:r>
            <a:endParaRPr lang="en-US">
              <a:latin typeface="+mn-lt"/>
              <a:sym typeface="+mn-ea"/>
            </a:endParaRPr>
          </a:p>
        </p:txBody>
      </p:sp>
      <p:sp>
        <p:nvSpPr>
          <p:cNvPr id="9" name="文本框 8"/>
          <p:cNvSpPr txBox="1"/>
          <p:nvPr/>
        </p:nvSpPr>
        <p:spPr>
          <a:xfrm>
            <a:off x="2430780" y="5632450"/>
            <a:ext cx="5984240" cy="916940"/>
          </a:xfrm>
          <a:prstGeom prst="rect">
            <a:avLst/>
          </a:prstGeom>
          <a:noFill/>
        </p:spPr>
        <p:txBody>
          <a:bodyPr wrap="square" rtlCol="0" anchor="t">
            <a:spAutoFit/>
          </a:bodyPr>
          <a:p>
            <a:r>
              <a:rPr lang="en-US" altLang="zh-CN" b="1">
                <a:solidFill>
                  <a:srgbClr val="FF0000"/>
                </a:solidFill>
                <a:sym typeface="+mn-ea"/>
              </a:rPr>
              <a:t>Please find the stepper motor of the extruder, and connect it to E0_MOT of the Mainboard</a:t>
            </a:r>
            <a:endParaRPr lang="en-US" altLang="zh-CN" b="1">
              <a:solidFill>
                <a:srgbClr val="FF0000"/>
              </a:solidFill>
              <a:sym typeface="+mn-ea"/>
            </a:endParaRPr>
          </a:p>
          <a:p>
            <a:endParaRPr lang="en-US" altLang="zh-CN" b="1">
              <a:solidFill>
                <a:srgbClr val="FF0000"/>
              </a:solidFill>
              <a:sym typeface="+mn-ea"/>
            </a:endParaRPr>
          </a:p>
        </p:txBody>
      </p:sp>
      <p:pic>
        <p:nvPicPr>
          <p:cNvPr id="2" name="图片 1"/>
          <p:cNvPicPr>
            <a:picLocks noChangeAspect="1"/>
          </p:cNvPicPr>
          <p:nvPr/>
        </p:nvPicPr>
        <p:blipFill>
          <a:blip r:embed="rId1"/>
          <a:stretch>
            <a:fillRect/>
          </a:stretch>
        </p:blipFill>
        <p:spPr>
          <a:xfrm>
            <a:off x="490220" y="1581150"/>
            <a:ext cx="3124200" cy="4084955"/>
          </a:xfrm>
          <a:prstGeom prst="rect">
            <a:avLst/>
          </a:prstGeom>
        </p:spPr>
      </p:pic>
      <p:sp>
        <p:nvSpPr>
          <p:cNvPr id="4" name="右箭头 3"/>
          <p:cNvSpPr/>
          <p:nvPr/>
        </p:nvSpPr>
        <p:spPr>
          <a:xfrm>
            <a:off x="3658235" y="4688840"/>
            <a:ext cx="4962525"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a:stretch>
            <a:fillRect/>
          </a:stretch>
        </p:blipFill>
        <p:spPr>
          <a:xfrm>
            <a:off x="6062980" y="1863090"/>
            <a:ext cx="1731645" cy="2927350"/>
          </a:xfrm>
          <a:prstGeom prst="rect">
            <a:avLst/>
          </a:prstGeom>
        </p:spPr>
      </p:pic>
      <p:pic>
        <p:nvPicPr>
          <p:cNvPr id="7" name="图片 6"/>
          <p:cNvPicPr>
            <a:picLocks noChangeAspect="1"/>
          </p:cNvPicPr>
          <p:nvPr/>
        </p:nvPicPr>
        <p:blipFill>
          <a:blip r:embed="rId3"/>
          <a:stretch>
            <a:fillRect/>
          </a:stretch>
        </p:blipFill>
        <p:spPr>
          <a:xfrm>
            <a:off x="3958590" y="1838960"/>
            <a:ext cx="1819275" cy="2948940"/>
          </a:xfrm>
          <a:prstGeom prst="rect">
            <a:avLst/>
          </a:prstGeom>
        </p:spPr>
      </p:pic>
      <p:pic>
        <p:nvPicPr>
          <p:cNvPr id="8" name="图片 7"/>
          <p:cNvPicPr>
            <a:picLocks noChangeAspect="1"/>
          </p:cNvPicPr>
          <p:nvPr/>
        </p:nvPicPr>
        <p:blipFill>
          <a:blip r:embed="rId4"/>
          <a:stretch>
            <a:fillRect/>
          </a:stretch>
        </p:blipFill>
        <p:spPr>
          <a:xfrm>
            <a:off x="8646160" y="1584960"/>
            <a:ext cx="3346450" cy="42868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p:txBody>
          <a:bodyPr>
            <a:normAutofit/>
          </a:bodyPr>
          <a:p>
            <a:r>
              <a:rPr lang="en-US">
                <a:latin typeface="+mn-lt"/>
                <a:sym typeface="+mn-ea"/>
              </a:rPr>
              <a:t>Step24: Install the Z-Axis ENDSTOP </a:t>
            </a:r>
            <a:endParaRPr lang="zh-CN" altLang="en-US">
              <a:latin typeface="+mn-lt"/>
              <a:sym typeface="+mn-ea"/>
            </a:endParaRPr>
          </a:p>
        </p:txBody>
      </p:sp>
      <p:pic>
        <p:nvPicPr>
          <p:cNvPr id="3" name="图片 2"/>
          <p:cNvPicPr>
            <a:picLocks noChangeAspect="1"/>
          </p:cNvPicPr>
          <p:nvPr/>
        </p:nvPicPr>
        <p:blipFill>
          <a:blip r:embed="rId1"/>
          <a:stretch>
            <a:fillRect/>
          </a:stretch>
        </p:blipFill>
        <p:spPr>
          <a:xfrm>
            <a:off x="396240" y="2336800"/>
            <a:ext cx="1838960" cy="2213610"/>
          </a:xfrm>
          <a:prstGeom prst="rect">
            <a:avLst/>
          </a:prstGeom>
        </p:spPr>
      </p:pic>
      <p:pic>
        <p:nvPicPr>
          <p:cNvPr id="10" name="图片 9"/>
          <p:cNvPicPr>
            <a:picLocks noChangeAspect="1"/>
          </p:cNvPicPr>
          <p:nvPr/>
        </p:nvPicPr>
        <p:blipFill>
          <a:blip r:embed="rId2"/>
          <a:stretch>
            <a:fillRect/>
          </a:stretch>
        </p:blipFill>
        <p:spPr>
          <a:xfrm>
            <a:off x="2797175" y="2357755"/>
            <a:ext cx="1583055" cy="2193925"/>
          </a:xfrm>
          <a:prstGeom prst="rect">
            <a:avLst/>
          </a:prstGeom>
        </p:spPr>
      </p:pic>
      <p:pic>
        <p:nvPicPr>
          <p:cNvPr id="11" name="图片 10"/>
          <p:cNvPicPr>
            <a:picLocks noChangeAspect="1"/>
          </p:cNvPicPr>
          <p:nvPr/>
        </p:nvPicPr>
        <p:blipFill>
          <a:blip r:embed="rId3"/>
          <a:stretch>
            <a:fillRect/>
          </a:stretch>
        </p:blipFill>
        <p:spPr>
          <a:xfrm>
            <a:off x="4991100" y="2320925"/>
            <a:ext cx="1610995" cy="2185670"/>
          </a:xfrm>
          <a:prstGeom prst="rect">
            <a:avLst/>
          </a:prstGeom>
        </p:spPr>
      </p:pic>
      <p:pic>
        <p:nvPicPr>
          <p:cNvPr id="12" name="图片 11"/>
          <p:cNvPicPr>
            <a:picLocks noChangeAspect="1"/>
          </p:cNvPicPr>
          <p:nvPr/>
        </p:nvPicPr>
        <p:blipFill>
          <a:blip r:embed="rId4"/>
          <a:stretch>
            <a:fillRect/>
          </a:stretch>
        </p:blipFill>
        <p:spPr>
          <a:xfrm>
            <a:off x="7006590" y="2346960"/>
            <a:ext cx="2117725" cy="2211705"/>
          </a:xfrm>
          <a:prstGeom prst="rect">
            <a:avLst/>
          </a:prstGeom>
        </p:spPr>
      </p:pic>
      <p:pic>
        <p:nvPicPr>
          <p:cNvPr id="13" name="图片 12"/>
          <p:cNvPicPr>
            <a:picLocks noChangeAspect="1"/>
          </p:cNvPicPr>
          <p:nvPr/>
        </p:nvPicPr>
        <p:blipFill>
          <a:blip r:embed="rId5"/>
          <a:stretch>
            <a:fillRect/>
          </a:stretch>
        </p:blipFill>
        <p:spPr>
          <a:xfrm>
            <a:off x="9686290" y="1944370"/>
            <a:ext cx="2230120" cy="3071495"/>
          </a:xfrm>
          <a:prstGeom prst="rect">
            <a:avLst/>
          </a:prstGeom>
        </p:spPr>
      </p:pic>
      <p:sp>
        <p:nvSpPr>
          <p:cNvPr id="14" name="右箭头 13"/>
          <p:cNvSpPr/>
          <p:nvPr/>
        </p:nvSpPr>
        <p:spPr>
          <a:xfrm>
            <a:off x="1988185" y="3820160"/>
            <a:ext cx="936625" cy="125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右箭头 14"/>
          <p:cNvSpPr/>
          <p:nvPr/>
        </p:nvSpPr>
        <p:spPr>
          <a:xfrm>
            <a:off x="4227830" y="3858260"/>
            <a:ext cx="936625" cy="125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右箭头 15"/>
          <p:cNvSpPr/>
          <p:nvPr/>
        </p:nvSpPr>
        <p:spPr>
          <a:xfrm>
            <a:off x="6283960" y="3867785"/>
            <a:ext cx="936625" cy="125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a:off x="9034780" y="3877945"/>
            <a:ext cx="936625" cy="1257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2942590" y="4627880"/>
            <a:ext cx="1235075" cy="368300"/>
          </a:xfrm>
          <a:prstGeom prst="rect">
            <a:avLst/>
          </a:prstGeom>
          <a:noFill/>
        </p:spPr>
        <p:txBody>
          <a:bodyPr wrap="square" rtlCol="0" anchor="t">
            <a:spAutoFit/>
          </a:bodyPr>
          <a:p>
            <a:r>
              <a:rPr lang="en-US" altLang="zh-CN" b="1">
                <a:solidFill>
                  <a:srgbClr val="FF0000"/>
                </a:solidFill>
                <a:sym typeface="+mn-ea"/>
              </a:rPr>
              <a:t>Unscrew</a:t>
            </a:r>
            <a:endParaRPr lang="en-US" altLang="zh-CN" b="1">
              <a:solidFill>
                <a:srgbClr val="FF0000"/>
              </a:solidFill>
              <a:sym typeface="+mn-ea"/>
            </a:endParaRPr>
          </a:p>
        </p:txBody>
      </p:sp>
      <p:sp>
        <p:nvSpPr>
          <p:cNvPr id="19" name="文本框 18"/>
          <p:cNvSpPr txBox="1"/>
          <p:nvPr/>
        </p:nvSpPr>
        <p:spPr>
          <a:xfrm>
            <a:off x="4980305" y="4590415"/>
            <a:ext cx="1910715" cy="916940"/>
          </a:xfrm>
          <a:prstGeom prst="rect">
            <a:avLst/>
          </a:prstGeom>
          <a:noFill/>
        </p:spPr>
        <p:txBody>
          <a:bodyPr wrap="square" rtlCol="0" anchor="t">
            <a:spAutoFit/>
          </a:bodyPr>
          <a:p>
            <a:r>
              <a:rPr lang="en-US" altLang="zh-CN" b="1">
                <a:solidFill>
                  <a:srgbClr val="FF0000"/>
                </a:solidFill>
                <a:sym typeface="+mn-ea"/>
              </a:rPr>
              <a:t>ensure the small part touch the base</a:t>
            </a:r>
            <a:endParaRPr lang="en-US" altLang="zh-CN" b="1">
              <a:solidFill>
                <a:srgbClr val="FF0000"/>
              </a:solidFill>
              <a:sym typeface="+mn-ea"/>
            </a:endParaRPr>
          </a:p>
        </p:txBody>
      </p:sp>
      <p:sp>
        <p:nvSpPr>
          <p:cNvPr id="20" name="文本框 19"/>
          <p:cNvSpPr txBox="1"/>
          <p:nvPr/>
        </p:nvSpPr>
        <p:spPr>
          <a:xfrm>
            <a:off x="7285990" y="4608830"/>
            <a:ext cx="1910715" cy="368300"/>
          </a:xfrm>
          <a:prstGeom prst="rect">
            <a:avLst/>
          </a:prstGeom>
          <a:noFill/>
        </p:spPr>
        <p:txBody>
          <a:bodyPr wrap="square" rtlCol="0" anchor="t">
            <a:spAutoFit/>
          </a:bodyPr>
          <a:p>
            <a:r>
              <a:rPr lang="en-US" altLang="zh-CN" b="1">
                <a:solidFill>
                  <a:srgbClr val="FF0000"/>
                </a:solidFill>
                <a:sym typeface="+mn-ea"/>
              </a:rPr>
              <a:t>screw tight</a:t>
            </a:r>
            <a:endParaRPr lang="en-US" altLang="zh-CN" b="1">
              <a:solidFill>
                <a:srgbClr val="FF0000"/>
              </a:solidFill>
              <a:sym typeface="+mn-ea"/>
            </a:endParaRPr>
          </a:p>
        </p:txBody>
      </p:sp>
      <p:sp>
        <p:nvSpPr>
          <p:cNvPr id="22" name="文本框 21"/>
          <p:cNvSpPr txBox="1"/>
          <p:nvPr/>
        </p:nvSpPr>
        <p:spPr>
          <a:xfrm>
            <a:off x="9587230" y="5168900"/>
            <a:ext cx="1910715" cy="368300"/>
          </a:xfrm>
          <a:prstGeom prst="rect">
            <a:avLst/>
          </a:prstGeom>
          <a:noFill/>
        </p:spPr>
        <p:txBody>
          <a:bodyPr wrap="square" rtlCol="0" anchor="t">
            <a:spAutoFit/>
          </a:bodyPr>
          <a:p>
            <a:r>
              <a:rPr lang="en-US" altLang="zh-CN" b="1">
                <a:solidFill>
                  <a:srgbClr val="FF0000"/>
                </a:solidFill>
                <a:sym typeface="+mn-ea"/>
              </a:rPr>
              <a:t>complete</a:t>
            </a:r>
            <a:endParaRPr lang="en-US" altLang="zh-CN" b="1">
              <a:solidFill>
                <a:srgbClr val="FF0000"/>
              </a:solidFill>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p:txBody>
          <a:bodyPr/>
          <a:p>
            <a:r>
              <a:rPr lang="en-US">
                <a:latin typeface="+mn-lt"/>
                <a:sym typeface="+mn-ea"/>
              </a:rPr>
              <a:t>Step25</a:t>
            </a:r>
            <a:r>
              <a:rPr lang="zh-CN" altLang="zh-CN">
                <a:latin typeface="+mn-lt"/>
                <a:sym typeface="+mn-ea"/>
              </a:rPr>
              <a:t>：</a:t>
            </a:r>
            <a:r>
              <a:rPr lang="en-US">
                <a:latin typeface="+mn-lt"/>
                <a:sym typeface="+mn-ea"/>
              </a:rPr>
              <a:t>Wiring of the Z-Axis endstop</a:t>
            </a:r>
            <a:endParaRPr lang="en-US">
              <a:latin typeface="+mn-lt"/>
              <a:sym typeface="+mn-ea"/>
            </a:endParaRPr>
          </a:p>
        </p:txBody>
      </p:sp>
      <p:pic>
        <p:nvPicPr>
          <p:cNvPr id="2" name="图片 1"/>
          <p:cNvPicPr>
            <a:picLocks noChangeAspect="1"/>
          </p:cNvPicPr>
          <p:nvPr/>
        </p:nvPicPr>
        <p:blipFill>
          <a:blip r:embed="rId1"/>
          <a:stretch>
            <a:fillRect/>
          </a:stretch>
        </p:blipFill>
        <p:spPr>
          <a:xfrm>
            <a:off x="1111250" y="2136140"/>
            <a:ext cx="2961005" cy="3522980"/>
          </a:xfrm>
          <a:prstGeom prst="rect">
            <a:avLst/>
          </a:prstGeom>
        </p:spPr>
      </p:pic>
      <p:pic>
        <p:nvPicPr>
          <p:cNvPr id="4" name="图片 3"/>
          <p:cNvPicPr>
            <a:picLocks noChangeAspect="1"/>
          </p:cNvPicPr>
          <p:nvPr/>
        </p:nvPicPr>
        <p:blipFill>
          <a:blip r:embed="rId2"/>
          <a:stretch>
            <a:fillRect/>
          </a:stretch>
        </p:blipFill>
        <p:spPr>
          <a:xfrm>
            <a:off x="6447790" y="2088515"/>
            <a:ext cx="3187700" cy="3618230"/>
          </a:xfrm>
          <a:prstGeom prst="rect">
            <a:avLst/>
          </a:prstGeom>
        </p:spPr>
      </p:pic>
      <p:sp>
        <p:nvSpPr>
          <p:cNvPr id="5" name="右箭头 4"/>
          <p:cNvSpPr/>
          <p:nvPr/>
        </p:nvSpPr>
        <p:spPr>
          <a:xfrm>
            <a:off x="2895600" y="5229225"/>
            <a:ext cx="4962525"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3560445" y="6037580"/>
            <a:ext cx="4207510" cy="368300"/>
          </a:xfrm>
          <a:prstGeom prst="rect">
            <a:avLst/>
          </a:prstGeom>
          <a:noFill/>
        </p:spPr>
        <p:txBody>
          <a:bodyPr wrap="square" rtlCol="0" anchor="t">
            <a:spAutoFit/>
          </a:bodyPr>
          <a:p>
            <a:r>
              <a:rPr lang="en-US" b="1">
                <a:solidFill>
                  <a:srgbClr val="FF0000"/>
                </a:solidFill>
                <a:sym typeface="+mn-ea"/>
              </a:rPr>
              <a:t>connect them together</a:t>
            </a:r>
            <a:endParaRPr lang="en-US" b="1">
              <a:solidFill>
                <a:srgbClr val="FF0000"/>
              </a:solidFill>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atin typeface="+mn-lt"/>
                <a:sym typeface="+mn-ea"/>
              </a:rPr>
              <a:t>Step26</a:t>
            </a:r>
            <a:r>
              <a:rPr lang="zh-CN" altLang="zh-CN">
                <a:latin typeface="+mn-lt"/>
                <a:sym typeface="+mn-ea"/>
              </a:rPr>
              <a:t>：</a:t>
            </a:r>
            <a:r>
              <a:rPr lang="en-US">
                <a:latin typeface="+mn-lt"/>
                <a:sym typeface="+mn-ea"/>
              </a:rPr>
              <a:t>Install heating bed and Y Axis</a:t>
            </a:r>
            <a:endParaRPr lang="en-US"/>
          </a:p>
        </p:txBody>
      </p:sp>
      <p:pic>
        <p:nvPicPr>
          <p:cNvPr id="4" name="图片 3"/>
          <p:cNvPicPr>
            <a:picLocks noChangeAspect="1"/>
          </p:cNvPicPr>
          <p:nvPr/>
        </p:nvPicPr>
        <p:blipFill>
          <a:blip r:embed="rId1"/>
          <a:stretch>
            <a:fillRect/>
          </a:stretch>
        </p:blipFill>
        <p:spPr>
          <a:xfrm>
            <a:off x="862330" y="1941195"/>
            <a:ext cx="3197860" cy="3688715"/>
          </a:xfrm>
          <a:prstGeom prst="rect">
            <a:avLst/>
          </a:prstGeom>
        </p:spPr>
      </p:pic>
      <p:pic>
        <p:nvPicPr>
          <p:cNvPr id="5" name="图片 4"/>
          <p:cNvPicPr>
            <a:picLocks noChangeAspect="1"/>
          </p:cNvPicPr>
          <p:nvPr/>
        </p:nvPicPr>
        <p:blipFill>
          <a:blip r:embed="rId2"/>
          <a:stretch>
            <a:fillRect/>
          </a:stretch>
        </p:blipFill>
        <p:spPr>
          <a:xfrm>
            <a:off x="4632960" y="1952625"/>
            <a:ext cx="2727325" cy="3666490"/>
          </a:xfrm>
          <a:prstGeom prst="rect">
            <a:avLst/>
          </a:prstGeom>
        </p:spPr>
      </p:pic>
      <p:pic>
        <p:nvPicPr>
          <p:cNvPr id="6" name="图片 5"/>
          <p:cNvPicPr>
            <a:picLocks noChangeAspect="1"/>
          </p:cNvPicPr>
          <p:nvPr/>
        </p:nvPicPr>
        <p:blipFill>
          <a:blip r:embed="rId3"/>
          <a:stretch>
            <a:fillRect/>
          </a:stretch>
        </p:blipFill>
        <p:spPr>
          <a:xfrm>
            <a:off x="8067040" y="1950720"/>
            <a:ext cx="3027680" cy="3717925"/>
          </a:xfrm>
          <a:prstGeom prst="rect">
            <a:avLst/>
          </a:prstGeom>
        </p:spPr>
      </p:pic>
      <p:sp>
        <p:nvSpPr>
          <p:cNvPr id="9" name="文本框 8"/>
          <p:cNvSpPr txBox="1"/>
          <p:nvPr/>
        </p:nvSpPr>
        <p:spPr>
          <a:xfrm>
            <a:off x="2787650" y="6018530"/>
            <a:ext cx="5984240" cy="642620"/>
          </a:xfrm>
          <a:prstGeom prst="rect">
            <a:avLst/>
          </a:prstGeom>
          <a:noFill/>
        </p:spPr>
        <p:txBody>
          <a:bodyPr wrap="square" rtlCol="0" anchor="t">
            <a:spAutoFit/>
          </a:bodyPr>
          <a:p>
            <a:r>
              <a:rPr lang="en-US" altLang="zh-CN" b="1">
                <a:solidFill>
                  <a:srgbClr val="FF0000"/>
                </a:solidFill>
                <a:sym typeface="+mn-ea"/>
              </a:rPr>
              <a:t>find the connector of the Y-Axis stepper and connect it to Y_MOT of the Mainboard</a:t>
            </a:r>
            <a:endParaRPr lang="en-US" altLang="zh-CN" b="1">
              <a:solidFill>
                <a:srgbClr val="FF0000"/>
              </a:solidFill>
              <a:sym typeface="+mn-ea"/>
            </a:endParaRPr>
          </a:p>
        </p:txBody>
      </p:sp>
      <p:sp>
        <p:nvSpPr>
          <p:cNvPr id="7" name="右箭头 6"/>
          <p:cNvSpPr/>
          <p:nvPr/>
        </p:nvSpPr>
        <p:spPr>
          <a:xfrm>
            <a:off x="3696970" y="5016500"/>
            <a:ext cx="1488440"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右箭头 7"/>
          <p:cNvSpPr/>
          <p:nvPr/>
        </p:nvSpPr>
        <p:spPr>
          <a:xfrm>
            <a:off x="6950075" y="4949190"/>
            <a:ext cx="1488440"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atin typeface="+mn-lt"/>
                <a:sym typeface="+mn-ea"/>
              </a:rPr>
              <a:t>Step27</a:t>
            </a:r>
            <a:r>
              <a:rPr lang="zh-CN" altLang="zh-CN">
                <a:latin typeface="+mn-lt"/>
                <a:sym typeface="+mn-ea"/>
              </a:rPr>
              <a:t>：</a:t>
            </a:r>
            <a:r>
              <a:rPr lang="en-US">
                <a:latin typeface="+mn-lt"/>
                <a:sym typeface="+mn-ea"/>
              </a:rPr>
              <a:t>Wiring of the Y-Axis stepper motor</a:t>
            </a:r>
            <a:endParaRPr lang="en-US"/>
          </a:p>
        </p:txBody>
      </p:sp>
      <p:sp>
        <p:nvSpPr>
          <p:cNvPr id="9" name="文本框 8"/>
          <p:cNvSpPr txBox="1"/>
          <p:nvPr/>
        </p:nvSpPr>
        <p:spPr>
          <a:xfrm>
            <a:off x="5461635" y="3324860"/>
            <a:ext cx="5984240" cy="1191260"/>
          </a:xfrm>
          <a:prstGeom prst="rect">
            <a:avLst/>
          </a:prstGeom>
          <a:noFill/>
        </p:spPr>
        <p:txBody>
          <a:bodyPr wrap="square" rtlCol="0" anchor="t">
            <a:spAutoFit/>
          </a:bodyPr>
          <a:p>
            <a:r>
              <a:rPr lang="en-US" b="1">
                <a:solidFill>
                  <a:srgbClr val="FF0000"/>
                </a:solidFill>
                <a:sym typeface="+mn-ea"/>
              </a:rPr>
              <a:t>Connect the Y-Axis stepper motor to </a:t>
            </a:r>
            <a:r>
              <a:rPr lang="en-US" altLang="zh-CN" b="1">
                <a:solidFill>
                  <a:srgbClr val="FF0000"/>
                </a:solidFill>
                <a:sym typeface="+mn-ea"/>
              </a:rPr>
              <a:t>Y_MOT of the Mainboard</a:t>
            </a:r>
            <a:endParaRPr lang="en-US" altLang="zh-CN" b="1">
              <a:solidFill>
                <a:srgbClr val="FF0000"/>
              </a:solidFill>
              <a:sym typeface="+mn-ea"/>
            </a:endParaRPr>
          </a:p>
          <a:p>
            <a:endParaRPr lang="en-US" altLang="zh-CN" b="1">
              <a:solidFill>
                <a:srgbClr val="FF0000"/>
              </a:solidFill>
              <a:sym typeface="+mn-ea"/>
            </a:endParaRPr>
          </a:p>
          <a:p>
            <a:endParaRPr lang="en-US" b="1">
              <a:solidFill>
                <a:srgbClr val="FF0000"/>
              </a:solidFill>
              <a:sym typeface="+mn-ea"/>
            </a:endParaRPr>
          </a:p>
        </p:txBody>
      </p:sp>
      <p:pic>
        <p:nvPicPr>
          <p:cNvPr id="3" name="图片 2"/>
          <p:cNvPicPr>
            <a:picLocks noChangeAspect="1"/>
          </p:cNvPicPr>
          <p:nvPr/>
        </p:nvPicPr>
        <p:blipFill>
          <a:blip r:embed="rId1"/>
          <a:stretch>
            <a:fillRect/>
          </a:stretch>
        </p:blipFill>
        <p:spPr>
          <a:xfrm>
            <a:off x="1264920" y="2253615"/>
            <a:ext cx="3395980" cy="29927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atin typeface="+mn-lt"/>
              </a:rPr>
              <a:t>after step1 finishes, it looks like below</a:t>
            </a:r>
            <a:endParaRPr lang="en-US">
              <a:latin typeface="+mn-lt"/>
            </a:endParaRPr>
          </a:p>
        </p:txBody>
      </p:sp>
      <p:pic>
        <p:nvPicPr>
          <p:cNvPr id="3" name="图片 2"/>
          <p:cNvPicPr>
            <a:picLocks noChangeAspect="1"/>
          </p:cNvPicPr>
          <p:nvPr/>
        </p:nvPicPr>
        <p:blipFill>
          <a:blip r:embed="rId1"/>
          <a:stretch>
            <a:fillRect/>
          </a:stretch>
        </p:blipFill>
        <p:spPr>
          <a:xfrm>
            <a:off x="946785" y="1456055"/>
            <a:ext cx="2851150" cy="2323465"/>
          </a:xfrm>
          <a:prstGeom prst="rect">
            <a:avLst/>
          </a:prstGeom>
        </p:spPr>
      </p:pic>
      <p:pic>
        <p:nvPicPr>
          <p:cNvPr id="10" name="图片 9"/>
          <p:cNvPicPr>
            <a:picLocks noChangeAspect="1"/>
          </p:cNvPicPr>
          <p:nvPr/>
        </p:nvPicPr>
        <p:blipFill>
          <a:blip r:embed="rId2"/>
          <a:stretch>
            <a:fillRect/>
          </a:stretch>
        </p:blipFill>
        <p:spPr>
          <a:xfrm>
            <a:off x="3898900" y="1452245"/>
            <a:ext cx="3504565" cy="462724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atin typeface="+mn-lt"/>
                <a:sym typeface="+mn-ea"/>
              </a:rPr>
              <a:t>Step28</a:t>
            </a:r>
            <a:r>
              <a:rPr lang="zh-CN" altLang="zh-CN">
                <a:latin typeface="+mn-lt"/>
                <a:sym typeface="+mn-ea"/>
              </a:rPr>
              <a:t>：</a:t>
            </a:r>
            <a:r>
              <a:rPr lang="en-US">
                <a:latin typeface="+mn-lt"/>
                <a:sym typeface="+mn-ea"/>
              </a:rPr>
              <a:t>Wiring of the thermistor of the heatbed</a:t>
            </a:r>
            <a:endParaRPr lang="en-US"/>
          </a:p>
        </p:txBody>
      </p:sp>
      <p:sp>
        <p:nvSpPr>
          <p:cNvPr id="9" name="文本框 8"/>
          <p:cNvSpPr txBox="1"/>
          <p:nvPr/>
        </p:nvSpPr>
        <p:spPr>
          <a:xfrm>
            <a:off x="3289935" y="6124575"/>
            <a:ext cx="5984240" cy="642620"/>
          </a:xfrm>
          <a:prstGeom prst="rect">
            <a:avLst/>
          </a:prstGeom>
          <a:noFill/>
        </p:spPr>
        <p:txBody>
          <a:bodyPr wrap="square" rtlCol="0" anchor="t">
            <a:spAutoFit/>
          </a:bodyPr>
          <a:p>
            <a:r>
              <a:rPr lang="en-US" altLang="zh-CN" b="1">
                <a:solidFill>
                  <a:srgbClr val="FF0000"/>
                </a:solidFill>
                <a:sym typeface="+mn-ea"/>
              </a:rPr>
              <a:t>Find the thermistor of the heatbed and connect it to A14 of the main board.</a:t>
            </a:r>
            <a:r>
              <a:rPr lang="zh-CN" altLang="en-US" b="1">
                <a:solidFill>
                  <a:srgbClr val="FF0000"/>
                </a:solidFill>
                <a:sym typeface="+mn-ea"/>
              </a:rPr>
              <a:t> </a:t>
            </a:r>
            <a:endParaRPr lang="zh-CN" altLang="en-US" b="1">
              <a:solidFill>
                <a:srgbClr val="FF0000"/>
              </a:solidFill>
              <a:sym typeface="+mn-ea"/>
            </a:endParaRPr>
          </a:p>
        </p:txBody>
      </p:sp>
      <p:pic>
        <p:nvPicPr>
          <p:cNvPr id="4" name="图片 3"/>
          <p:cNvPicPr>
            <a:picLocks noChangeAspect="1"/>
          </p:cNvPicPr>
          <p:nvPr/>
        </p:nvPicPr>
        <p:blipFill>
          <a:blip r:embed="rId1"/>
          <a:stretch>
            <a:fillRect/>
          </a:stretch>
        </p:blipFill>
        <p:spPr>
          <a:xfrm>
            <a:off x="1335405" y="1706880"/>
            <a:ext cx="2757805" cy="3377565"/>
          </a:xfrm>
          <a:prstGeom prst="rect">
            <a:avLst/>
          </a:prstGeom>
        </p:spPr>
      </p:pic>
      <p:pic>
        <p:nvPicPr>
          <p:cNvPr id="6" name="图片 5"/>
          <p:cNvPicPr>
            <a:picLocks noChangeAspect="1"/>
          </p:cNvPicPr>
          <p:nvPr/>
        </p:nvPicPr>
        <p:blipFill>
          <a:blip r:embed="rId2"/>
          <a:stretch>
            <a:fillRect/>
          </a:stretch>
        </p:blipFill>
        <p:spPr>
          <a:xfrm>
            <a:off x="4597400" y="1696720"/>
            <a:ext cx="1452880" cy="2093595"/>
          </a:xfrm>
          <a:prstGeom prst="rect">
            <a:avLst/>
          </a:prstGeom>
        </p:spPr>
      </p:pic>
      <p:pic>
        <p:nvPicPr>
          <p:cNvPr id="7" name="图片 6"/>
          <p:cNvPicPr>
            <a:picLocks noChangeAspect="1"/>
          </p:cNvPicPr>
          <p:nvPr/>
        </p:nvPicPr>
        <p:blipFill>
          <a:blip r:embed="rId3"/>
          <a:stretch>
            <a:fillRect/>
          </a:stretch>
        </p:blipFill>
        <p:spPr>
          <a:xfrm>
            <a:off x="7767955" y="1700530"/>
            <a:ext cx="3310255" cy="4074160"/>
          </a:xfrm>
          <a:prstGeom prst="rect">
            <a:avLst/>
          </a:prstGeom>
        </p:spPr>
      </p:pic>
      <p:sp>
        <p:nvSpPr>
          <p:cNvPr id="8" name="右箭头 7"/>
          <p:cNvSpPr/>
          <p:nvPr/>
        </p:nvSpPr>
        <p:spPr>
          <a:xfrm>
            <a:off x="4314825" y="4378960"/>
            <a:ext cx="3139440"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4674235" y="3814445"/>
            <a:ext cx="1322070" cy="916940"/>
          </a:xfrm>
          <a:prstGeom prst="rect">
            <a:avLst/>
          </a:prstGeom>
          <a:noFill/>
        </p:spPr>
        <p:txBody>
          <a:bodyPr wrap="square" rtlCol="0" anchor="t">
            <a:spAutoFit/>
          </a:bodyPr>
          <a:p>
            <a:r>
              <a:rPr lang="en-US" altLang="zh-CN" b="1">
                <a:solidFill>
                  <a:srgbClr val="FF0000"/>
                </a:solidFill>
                <a:sym typeface="+mn-ea"/>
              </a:rPr>
              <a:t>get it through the hole</a:t>
            </a:r>
            <a:endParaRPr lang="en-US" altLang="zh-CN" b="1">
              <a:solidFill>
                <a:srgbClr val="FF0000"/>
              </a:solidFill>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atin typeface="+mn-lt"/>
                <a:sym typeface="+mn-ea"/>
              </a:rPr>
              <a:t>Step 29</a:t>
            </a:r>
            <a:r>
              <a:rPr lang="zh-CN" altLang="zh-CN">
                <a:latin typeface="+mn-lt"/>
                <a:sym typeface="+mn-ea"/>
              </a:rPr>
              <a:t>：</a:t>
            </a:r>
            <a:r>
              <a:rPr lang="en-US">
                <a:latin typeface="+mn-lt"/>
                <a:sym typeface="+mn-ea"/>
              </a:rPr>
              <a:t>Install the Y- Axis</a:t>
            </a:r>
            <a:endParaRPr lang="en-US"/>
          </a:p>
        </p:txBody>
      </p:sp>
      <p:pic>
        <p:nvPicPr>
          <p:cNvPr id="3" name="图片 2"/>
          <p:cNvPicPr>
            <a:picLocks noChangeAspect="1"/>
          </p:cNvPicPr>
          <p:nvPr/>
        </p:nvPicPr>
        <p:blipFill>
          <a:blip r:embed="rId1"/>
          <a:stretch>
            <a:fillRect/>
          </a:stretch>
        </p:blipFill>
        <p:spPr>
          <a:xfrm>
            <a:off x="1504950" y="1591310"/>
            <a:ext cx="2835910" cy="3646805"/>
          </a:xfrm>
          <a:prstGeom prst="rect">
            <a:avLst/>
          </a:prstGeom>
        </p:spPr>
      </p:pic>
      <p:pic>
        <p:nvPicPr>
          <p:cNvPr id="5" name="图片 4"/>
          <p:cNvPicPr>
            <a:picLocks noChangeAspect="1"/>
          </p:cNvPicPr>
          <p:nvPr/>
        </p:nvPicPr>
        <p:blipFill>
          <a:blip r:embed="rId2"/>
          <a:stretch>
            <a:fillRect/>
          </a:stretch>
        </p:blipFill>
        <p:spPr>
          <a:xfrm>
            <a:off x="6855460" y="1499235"/>
            <a:ext cx="2937510" cy="3752850"/>
          </a:xfrm>
          <a:prstGeom prst="rect">
            <a:avLst/>
          </a:prstGeom>
        </p:spPr>
      </p:pic>
      <p:sp>
        <p:nvSpPr>
          <p:cNvPr id="11" name="右箭头 10"/>
          <p:cNvSpPr/>
          <p:nvPr/>
        </p:nvSpPr>
        <p:spPr>
          <a:xfrm>
            <a:off x="4093210" y="4349750"/>
            <a:ext cx="3139440"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atin typeface="+mn-lt"/>
                <a:sym typeface="+mn-ea"/>
              </a:rPr>
              <a:t>Step30</a:t>
            </a:r>
            <a:r>
              <a:rPr lang="zh-CN" altLang="zh-CN">
                <a:latin typeface="+mn-lt"/>
                <a:sym typeface="+mn-ea"/>
              </a:rPr>
              <a:t>：</a:t>
            </a:r>
            <a:r>
              <a:rPr lang="en-US">
                <a:latin typeface="+mn-lt"/>
                <a:sym typeface="+mn-ea"/>
              </a:rPr>
              <a:t>Install heatbed</a:t>
            </a:r>
            <a:endParaRPr lang="en-US"/>
          </a:p>
        </p:txBody>
      </p:sp>
      <p:pic>
        <p:nvPicPr>
          <p:cNvPr id="4" name="图片 3"/>
          <p:cNvPicPr>
            <a:picLocks noChangeAspect="1"/>
          </p:cNvPicPr>
          <p:nvPr/>
        </p:nvPicPr>
        <p:blipFill>
          <a:blip r:embed="rId1"/>
          <a:stretch>
            <a:fillRect/>
          </a:stretch>
        </p:blipFill>
        <p:spPr>
          <a:xfrm>
            <a:off x="1621155" y="1389380"/>
            <a:ext cx="4265295" cy="5028565"/>
          </a:xfrm>
          <a:prstGeom prst="rect">
            <a:avLst/>
          </a:prstGeom>
        </p:spPr>
      </p:pic>
      <p:sp>
        <p:nvSpPr>
          <p:cNvPr id="9" name="文本框 8"/>
          <p:cNvSpPr txBox="1"/>
          <p:nvPr/>
        </p:nvSpPr>
        <p:spPr>
          <a:xfrm>
            <a:off x="4139565" y="6394450"/>
            <a:ext cx="5984240" cy="365760"/>
          </a:xfrm>
          <a:prstGeom prst="rect">
            <a:avLst/>
          </a:prstGeom>
          <a:noFill/>
        </p:spPr>
        <p:txBody>
          <a:bodyPr wrap="square" rtlCol="0" anchor="t">
            <a:spAutoFit/>
          </a:bodyPr>
          <a:p>
            <a:r>
              <a:rPr lang="zh-CN" altLang="zh-CN" b="1">
                <a:solidFill>
                  <a:srgbClr val="FF0000"/>
                </a:solidFill>
                <a:sym typeface="+mn-ea"/>
              </a:rPr>
              <a:t>注意热床的方向，以图作为标准</a:t>
            </a:r>
            <a:endParaRPr lang="en-US" altLang="zh-CN" b="1">
              <a:solidFill>
                <a:srgbClr val="FF0000"/>
              </a:solidFill>
              <a:sym typeface="+mn-ea"/>
            </a:endParaRPr>
          </a:p>
        </p:txBody>
      </p:sp>
      <p:pic>
        <p:nvPicPr>
          <p:cNvPr id="6" name="图片 5"/>
          <p:cNvPicPr>
            <a:picLocks noChangeAspect="1"/>
          </p:cNvPicPr>
          <p:nvPr/>
        </p:nvPicPr>
        <p:blipFill>
          <a:blip r:embed="rId2"/>
          <a:stretch>
            <a:fillRect/>
          </a:stretch>
        </p:blipFill>
        <p:spPr>
          <a:xfrm>
            <a:off x="6008370" y="1392555"/>
            <a:ext cx="4277995" cy="49974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atin typeface="+mn-lt"/>
                <a:sym typeface="+mn-ea"/>
              </a:rPr>
              <a:t>Step31</a:t>
            </a:r>
            <a:r>
              <a:rPr lang="zh-CN" altLang="zh-CN">
                <a:latin typeface="+mn-lt"/>
                <a:sym typeface="+mn-ea"/>
              </a:rPr>
              <a:t>：</a:t>
            </a:r>
            <a:r>
              <a:rPr lang="en-US">
                <a:latin typeface="+mn-lt"/>
                <a:sym typeface="+mn-ea"/>
              </a:rPr>
              <a:t>Install heatbed</a:t>
            </a:r>
            <a:endParaRPr lang="en-US"/>
          </a:p>
        </p:txBody>
      </p:sp>
      <p:pic>
        <p:nvPicPr>
          <p:cNvPr id="3" name="图片 2"/>
          <p:cNvPicPr>
            <a:picLocks noChangeAspect="1"/>
          </p:cNvPicPr>
          <p:nvPr/>
        </p:nvPicPr>
        <p:blipFill>
          <a:blip r:embed="rId1"/>
          <a:stretch>
            <a:fillRect/>
          </a:stretch>
        </p:blipFill>
        <p:spPr>
          <a:xfrm>
            <a:off x="803910" y="1517015"/>
            <a:ext cx="5005070" cy="4205605"/>
          </a:xfrm>
          <a:prstGeom prst="rect">
            <a:avLst/>
          </a:prstGeom>
        </p:spPr>
      </p:pic>
      <p:pic>
        <p:nvPicPr>
          <p:cNvPr id="5" name="图片 4"/>
          <p:cNvPicPr>
            <a:picLocks noChangeAspect="1"/>
          </p:cNvPicPr>
          <p:nvPr/>
        </p:nvPicPr>
        <p:blipFill>
          <a:blip r:embed="rId2"/>
          <a:stretch>
            <a:fillRect/>
          </a:stretch>
        </p:blipFill>
        <p:spPr>
          <a:xfrm>
            <a:off x="6534785" y="1537970"/>
            <a:ext cx="4856480" cy="4160520"/>
          </a:xfrm>
          <a:prstGeom prst="rect">
            <a:avLst/>
          </a:prstGeom>
        </p:spPr>
      </p:pic>
      <p:sp>
        <p:nvSpPr>
          <p:cNvPr id="6" name="文本框 5"/>
          <p:cNvSpPr txBox="1"/>
          <p:nvPr/>
        </p:nvSpPr>
        <p:spPr>
          <a:xfrm>
            <a:off x="3357880" y="6008370"/>
            <a:ext cx="6707505" cy="642620"/>
          </a:xfrm>
          <a:prstGeom prst="rect">
            <a:avLst/>
          </a:prstGeom>
          <a:noFill/>
        </p:spPr>
        <p:txBody>
          <a:bodyPr wrap="square" rtlCol="0" anchor="t">
            <a:spAutoFit/>
          </a:bodyPr>
          <a:p>
            <a:r>
              <a:rPr lang="en-US">
                <a:solidFill>
                  <a:srgbClr val="FF0000"/>
                </a:solidFill>
                <a:sym typeface="+mn-ea"/>
              </a:rPr>
              <a:t>rescrew the four screws as before they were taken apart and then block them.</a:t>
            </a:r>
            <a:endParaRPr lang="en-US" b="1">
              <a:solidFill>
                <a:srgbClr val="FF0000"/>
              </a:solidFill>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atin typeface="+mn-lt"/>
                <a:sym typeface="+mn-ea"/>
              </a:rPr>
              <a:t>Step32</a:t>
            </a:r>
            <a:r>
              <a:rPr lang="zh-CN" altLang="zh-CN">
                <a:latin typeface="+mn-lt"/>
                <a:sym typeface="+mn-ea"/>
              </a:rPr>
              <a:t>：</a:t>
            </a:r>
            <a:r>
              <a:rPr lang="en-US">
                <a:latin typeface="+mn-lt"/>
                <a:sym typeface="+mn-ea"/>
              </a:rPr>
              <a:t>install the heatbed</a:t>
            </a:r>
            <a:endParaRPr lang="en-US"/>
          </a:p>
        </p:txBody>
      </p:sp>
      <p:pic>
        <p:nvPicPr>
          <p:cNvPr id="4" name="图片 3"/>
          <p:cNvPicPr>
            <a:picLocks noChangeAspect="1"/>
          </p:cNvPicPr>
          <p:nvPr/>
        </p:nvPicPr>
        <p:blipFill>
          <a:blip r:embed="rId1"/>
          <a:stretch>
            <a:fillRect/>
          </a:stretch>
        </p:blipFill>
        <p:spPr>
          <a:xfrm>
            <a:off x="8612505" y="1870075"/>
            <a:ext cx="3180715" cy="4083050"/>
          </a:xfrm>
          <a:prstGeom prst="rect">
            <a:avLst/>
          </a:prstGeom>
        </p:spPr>
      </p:pic>
      <p:pic>
        <p:nvPicPr>
          <p:cNvPr id="7" name="图片 6"/>
          <p:cNvPicPr>
            <a:picLocks noChangeAspect="1"/>
          </p:cNvPicPr>
          <p:nvPr/>
        </p:nvPicPr>
        <p:blipFill>
          <a:blip r:embed="rId2"/>
          <a:stretch>
            <a:fillRect/>
          </a:stretch>
        </p:blipFill>
        <p:spPr>
          <a:xfrm>
            <a:off x="4880610" y="1875155"/>
            <a:ext cx="3233420" cy="4081780"/>
          </a:xfrm>
          <a:prstGeom prst="rect">
            <a:avLst/>
          </a:prstGeom>
        </p:spPr>
      </p:pic>
      <p:pic>
        <p:nvPicPr>
          <p:cNvPr id="8" name="图片 7"/>
          <p:cNvPicPr>
            <a:picLocks noChangeAspect="1"/>
          </p:cNvPicPr>
          <p:nvPr/>
        </p:nvPicPr>
        <p:blipFill>
          <a:blip r:embed="rId3"/>
          <a:stretch>
            <a:fillRect/>
          </a:stretch>
        </p:blipFill>
        <p:spPr>
          <a:xfrm>
            <a:off x="417830" y="1881505"/>
            <a:ext cx="3971290" cy="4105910"/>
          </a:xfrm>
          <a:prstGeom prst="rect">
            <a:avLst/>
          </a:prstGeom>
        </p:spPr>
      </p:pic>
      <p:sp>
        <p:nvSpPr>
          <p:cNvPr id="9" name="文本框 8"/>
          <p:cNvSpPr txBox="1"/>
          <p:nvPr/>
        </p:nvSpPr>
        <p:spPr>
          <a:xfrm>
            <a:off x="3348355" y="6153150"/>
            <a:ext cx="6707505" cy="642620"/>
          </a:xfrm>
          <a:prstGeom prst="rect">
            <a:avLst/>
          </a:prstGeom>
          <a:noFill/>
        </p:spPr>
        <p:txBody>
          <a:bodyPr wrap="square" rtlCol="0" anchor="t">
            <a:spAutoFit/>
          </a:bodyPr>
          <a:p>
            <a:r>
              <a:rPr lang="en-US">
                <a:solidFill>
                  <a:srgbClr val="FF0000"/>
                </a:solidFill>
                <a:sym typeface="+mn-ea"/>
              </a:rPr>
              <a:t>rescrew the four screws as before they were taken apart and then block them.</a:t>
            </a:r>
            <a:endParaRPr lang="zh-CN" altLang="en-US" b="1">
              <a:solidFill>
                <a:srgbClr val="FF0000"/>
              </a:solidFill>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atin typeface="+mn-lt"/>
                <a:sym typeface="+mn-ea"/>
              </a:rPr>
              <a:t>Step33</a:t>
            </a:r>
            <a:r>
              <a:rPr lang="zh-CN" altLang="zh-CN">
                <a:latin typeface="+mn-lt"/>
                <a:sym typeface="+mn-ea"/>
              </a:rPr>
              <a:t>：</a:t>
            </a:r>
            <a:r>
              <a:rPr lang="en-US">
                <a:latin typeface="+mn-lt"/>
                <a:sym typeface="+mn-ea"/>
              </a:rPr>
              <a:t>Install Y-Axis endstop with:</a:t>
            </a:r>
            <a:r>
              <a:rPr lang="zh-CN" altLang="en-US">
                <a:latin typeface="+mn-lt"/>
                <a:sym typeface="+mn-ea"/>
              </a:rPr>
              <a:t>  </a:t>
            </a:r>
            <a:r>
              <a:rPr lang="en-US" altLang="zh-CN">
                <a:latin typeface="+mn-lt"/>
                <a:sym typeface="+mn-ea"/>
              </a:rPr>
              <a:t>M3 X 8  2PCS</a:t>
            </a:r>
            <a:endParaRPr lang="en-US" altLang="zh-CN">
              <a:latin typeface="+mn-lt"/>
              <a:sym typeface="+mn-ea"/>
            </a:endParaRPr>
          </a:p>
        </p:txBody>
      </p:sp>
      <p:pic>
        <p:nvPicPr>
          <p:cNvPr id="3" name="图片 2"/>
          <p:cNvPicPr>
            <a:picLocks noChangeAspect="1"/>
          </p:cNvPicPr>
          <p:nvPr/>
        </p:nvPicPr>
        <p:blipFill>
          <a:blip r:embed="rId1"/>
          <a:stretch>
            <a:fillRect/>
          </a:stretch>
        </p:blipFill>
        <p:spPr>
          <a:xfrm>
            <a:off x="810895" y="1717040"/>
            <a:ext cx="3030855" cy="3712845"/>
          </a:xfrm>
          <a:prstGeom prst="rect">
            <a:avLst/>
          </a:prstGeom>
        </p:spPr>
      </p:pic>
      <p:pic>
        <p:nvPicPr>
          <p:cNvPr id="5" name="图片 4"/>
          <p:cNvPicPr>
            <a:picLocks noChangeAspect="1"/>
          </p:cNvPicPr>
          <p:nvPr/>
        </p:nvPicPr>
        <p:blipFill>
          <a:blip r:embed="rId2"/>
          <a:stretch>
            <a:fillRect/>
          </a:stretch>
        </p:blipFill>
        <p:spPr>
          <a:xfrm>
            <a:off x="4431665" y="1725295"/>
            <a:ext cx="3104515" cy="3723640"/>
          </a:xfrm>
          <a:prstGeom prst="rect">
            <a:avLst/>
          </a:prstGeom>
        </p:spPr>
      </p:pic>
      <p:pic>
        <p:nvPicPr>
          <p:cNvPr id="6" name="图片 5"/>
          <p:cNvPicPr>
            <a:picLocks noChangeAspect="1"/>
          </p:cNvPicPr>
          <p:nvPr/>
        </p:nvPicPr>
        <p:blipFill>
          <a:blip r:embed="rId3"/>
          <a:stretch>
            <a:fillRect/>
          </a:stretch>
        </p:blipFill>
        <p:spPr>
          <a:xfrm>
            <a:off x="8077200" y="1744980"/>
            <a:ext cx="3316605" cy="37242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latin typeface="+mn-lt"/>
                <a:sym typeface="+mn-ea"/>
              </a:rPr>
              <a:t>Step 34</a:t>
            </a:r>
            <a:r>
              <a:rPr lang="zh-CN" altLang="zh-CN">
                <a:latin typeface="+mn-lt"/>
                <a:sym typeface="+mn-ea"/>
              </a:rPr>
              <a:t>：</a:t>
            </a:r>
            <a:r>
              <a:rPr lang="en-US">
                <a:latin typeface="+mn-lt"/>
                <a:sym typeface="+mn-ea"/>
              </a:rPr>
              <a:t>Wiring of the Y-Axis endstop</a:t>
            </a:r>
            <a:endParaRPr lang="en-US" altLang="zh-CN">
              <a:latin typeface="+mn-lt"/>
              <a:sym typeface="+mn-ea"/>
            </a:endParaRPr>
          </a:p>
        </p:txBody>
      </p:sp>
      <p:pic>
        <p:nvPicPr>
          <p:cNvPr id="4" name="图片 3"/>
          <p:cNvPicPr>
            <a:picLocks noChangeAspect="1"/>
          </p:cNvPicPr>
          <p:nvPr/>
        </p:nvPicPr>
        <p:blipFill>
          <a:blip r:embed="rId1"/>
          <a:stretch>
            <a:fillRect/>
          </a:stretch>
        </p:blipFill>
        <p:spPr>
          <a:xfrm>
            <a:off x="958850" y="2087245"/>
            <a:ext cx="3159125" cy="3839210"/>
          </a:xfrm>
          <a:prstGeom prst="rect">
            <a:avLst/>
          </a:prstGeom>
        </p:spPr>
      </p:pic>
      <p:pic>
        <p:nvPicPr>
          <p:cNvPr id="7" name="图片 6"/>
          <p:cNvPicPr>
            <a:picLocks noChangeAspect="1"/>
          </p:cNvPicPr>
          <p:nvPr/>
        </p:nvPicPr>
        <p:blipFill>
          <a:blip r:embed="rId2"/>
          <a:stretch>
            <a:fillRect/>
          </a:stretch>
        </p:blipFill>
        <p:spPr>
          <a:xfrm>
            <a:off x="4578350" y="2106295"/>
            <a:ext cx="3724275" cy="3831590"/>
          </a:xfrm>
          <a:prstGeom prst="rect">
            <a:avLst/>
          </a:prstGeom>
        </p:spPr>
      </p:pic>
      <p:pic>
        <p:nvPicPr>
          <p:cNvPr id="8" name="图片 7"/>
          <p:cNvPicPr>
            <a:picLocks noChangeAspect="1"/>
          </p:cNvPicPr>
          <p:nvPr/>
        </p:nvPicPr>
        <p:blipFill>
          <a:blip r:embed="rId3"/>
          <a:stretch>
            <a:fillRect/>
          </a:stretch>
        </p:blipFill>
        <p:spPr>
          <a:xfrm>
            <a:off x="8519160" y="2099310"/>
            <a:ext cx="3350895" cy="3836670"/>
          </a:xfrm>
          <a:prstGeom prst="rect">
            <a:avLst/>
          </a:prstGeom>
        </p:spPr>
      </p:pic>
      <p:sp>
        <p:nvSpPr>
          <p:cNvPr id="11" name="右箭头 10"/>
          <p:cNvSpPr/>
          <p:nvPr/>
        </p:nvSpPr>
        <p:spPr>
          <a:xfrm>
            <a:off x="3523615" y="5305425"/>
            <a:ext cx="1557020"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右箭头 8"/>
          <p:cNvSpPr/>
          <p:nvPr/>
        </p:nvSpPr>
        <p:spPr>
          <a:xfrm>
            <a:off x="7597140" y="5247640"/>
            <a:ext cx="1557020"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atin typeface="+mn-lt"/>
                <a:sym typeface="+mn-ea"/>
              </a:rPr>
              <a:t>Step35</a:t>
            </a:r>
            <a:r>
              <a:rPr lang="zh-CN" altLang="zh-CN">
                <a:latin typeface="+mn-lt"/>
                <a:sym typeface="+mn-ea"/>
              </a:rPr>
              <a:t>：</a:t>
            </a:r>
            <a:r>
              <a:rPr lang="en-US" altLang="zh-CN">
                <a:latin typeface="+mn-lt"/>
                <a:sym typeface="+mn-ea"/>
              </a:rPr>
              <a:t>Fix b</a:t>
            </a:r>
            <a:r>
              <a:rPr lang="en-US" altLang="zh-CN">
                <a:latin typeface="+mn-lt"/>
                <a:sym typeface="+mn-ea"/>
              </a:rPr>
              <a:t>oth acrylic frame</a:t>
            </a:r>
            <a:endParaRPr lang="zh-CN" altLang="en-US">
              <a:latin typeface="+mn-lt"/>
              <a:sym typeface="+mn-ea"/>
            </a:endParaRPr>
          </a:p>
        </p:txBody>
      </p:sp>
      <p:pic>
        <p:nvPicPr>
          <p:cNvPr id="3" name="图片 2"/>
          <p:cNvPicPr>
            <a:picLocks noChangeAspect="1"/>
          </p:cNvPicPr>
          <p:nvPr/>
        </p:nvPicPr>
        <p:blipFill>
          <a:blip r:embed="rId1"/>
          <a:stretch>
            <a:fillRect/>
          </a:stretch>
        </p:blipFill>
        <p:spPr>
          <a:xfrm>
            <a:off x="595630" y="1705610"/>
            <a:ext cx="3194685" cy="4351655"/>
          </a:xfrm>
          <a:prstGeom prst="rect">
            <a:avLst/>
          </a:prstGeom>
        </p:spPr>
      </p:pic>
      <p:pic>
        <p:nvPicPr>
          <p:cNvPr id="5" name="图片 4"/>
          <p:cNvPicPr>
            <a:picLocks noChangeAspect="1"/>
          </p:cNvPicPr>
          <p:nvPr/>
        </p:nvPicPr>
        <p:blipFill>
          <a:blip r:embed="rId2"/>
          <a:stretch>
            <a:fillRect/>
          </a:stretch>
        </p:blipFill>
        <p:spPr>
          <a:xfrm>
            <a:off x="4011295" y="1704975"/>
            <a:ext cx="3068320" cy="2783840"/>
          </a:xfrm>
          <a:prstGeom prst="rect">
            <a:avLst/>
          </a:prstGeom>
        </p:spPr>
      </p:pic>
      <p:pic>
        <p:nvPicPr>
          <p:cNvPr id="6" name="图片 5"/>
          <p:cNvPicPr>
            <a:picLocks noChangeAspect="1"/>
          </p:cNvPicPr>
          <p:nvPr/>
        </p:nvPicPr>
        <p:blipFill>
          <a:blip r:embed="rId3"/>
          <a:stretch>
            <a:fillRect/>
          </a:stretch>
        </p:blipFill>
        <p:spPr>
          <a:xfrm>
            <a:off x="7791450" y="1670685"/>
            <a:ext cx="3027045" cy="4203700"/>
          </a:xfrm>
          <a:prstGeom prst="rect">
            <a:avLst/>
          </a:prstGeom>
        </p:spPr>
      </p:pic>
      <p:sp>
        <p:nvSpPr>
          <p:cNvPr id="10" name="右箭头 9"/>
          <p:cNvSpPr/>
          <p:nvPr/>
        </p:nvSpPr>
        <p:spPr>
          <a:xfrm>
            <a:off x="4604385" y="5006340"/>
            <a:ext cx="2628265"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124450" y="6153150"/>
            <a:ext cx="6707505" cy="368300"/>
          </a:xfrm>
          <a:prstGeom prst="rect">
            <a:avLst/>
          </a:prstGeom>
          <a:noFill/>
        </p:spPr>
        <p:txBody>
          <a:bodyPr wrap="square" rtlCol="0" anchor="t">
            <a:spAutoFit/>
          </a:bodyPr>
          <a:p>
            <a:r>
              <a:rPr lang="en-US" altLang="zh-CN" b="1">
                <a:solidFill>
                  <a:srgbClr val="FF0000"/>
                </a:solidFill>
                <a:sym typeface="+mn-ea"/>
              </a:rPr>
              <a:t>Fix the the frame with power supply: M5 X 12  7PCS </a:t>
            </a:r>
            <a:endParaRPr lang="zh-CN" altLang="en-US" b="1">
              <a:solidFill>
                <a:srgbClr val="FF0000"/>
              </a:solidFill>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atin typeface="+mn-lt"/>
                <a:sym typeface="+mn-ea"/>
              </a:rPr>
              <a:t>Step 36</a:t>
            </a:r>
            <a:r>
              <a:rPr lang="zh-CN" altLang="zh-CN">
                <a:latin typeface="+mn-lt"/>
                <a:sym typeface="+mn-ea"/>
              </a:rPr>
              <a:t>：</a:t>
            </a:r>
            <a:r>
              <a:rPr lang="en-US" altLang="zh-CN">
                <a:latin typeface="+mn-lt"/>
                <a:sym typeface="+mn-ea"/>
              </a:rPr>
              <a:t>Install LCD</a:t>
            </a:r>
            <a:r>
              <a:rPr lang="zh-CN" altLang="en-US">
                <a:latin typeface="+mn-lt"/>
                <a:sym typeface="+mn-ea"/>
              </a:rPr>
              <a:t> </a:t>
            </a:r>
            <a:r>
              <a:rPr lang="en-US" altLang="zh-CN">
                <a:latin typeface="+mn-lt"/>
                <a:sym typeface="+mn-ea"/>
              </a:rPr>
              <a:t>in the top acrylic frame</a:t>
            </a:r>
            <a:endParaRPr lang="en-US" altLang="zh-CN">
              <a:latin typeface="+mn-lt"/>
              <a:sym typeface="+mn-ea"/>
            </a:endParaRPr>
          </a:p>
        </p:txBody>
      </p:sp>
      <p:pic>
        <p:nvPicPr>
          <p:cNvPr id="3" name="图片 2"/>
          <p:cNvPicPr>
            <a:picLocks noChangeAspect="1"/>
          </p:cNvPicPr>
          <p:nvPr/>
        </p:nvPicPr>
        <p:blipFill>
          <a:blip r:embed="rId1"/>
          <a:stretch>
            <a:fillRect/>
          </a:stretch>
        </p:blipFill>
        <p:spPr>
          <a:xfrm>
            <a:off x="741045" y="1467485"/>
            <a:ext cx="3728720" cy="4759325"/>
          </a:xfrm>
          <a:prstGeom prst="rect">
            <a:avLst/>
          </a:prstGeom>
        </p:spPr>
      </p:pic>
      <p:pic>
        <p:nvPicPr>
          <p:cNvPr id="4" name="图片 3"/>
          <p:cNvPicPr>
            <a:picLocks noChangeAspect="1"/>
          </p:cNvPicPr>
          <p:nvPr/>
        </p:nvPicPr>
        <p:blipFill>
          <a:blip r:embed="rId2"/>
          <a:stretch>
            <a:fillRect/>
          </a:stretch>
        </p:blipFill>
        <p:spPr>
          <a:xfrm>
            <a:off x="5004435" y="1486535"/>
            <a:ext cx="4644390" cy="3682365"/>
          </a:xfrm>
          <a:prstGeom prst="rect">
            <a:avLst/>
          </a:prstGeom>
        </p:spPr>
      </p:pic>
      <p:sp>
        <p:nvSpPr>
          <p:cNvPr id="12" name="文本框 11"/>
          <p:cNvSpPr txBox="1"/>
          <p:nvPr/>
        </p:nvSpPr>
        <p:spPr>
          <a:xfrm>
            <a:off x="4766945" y="5718810"/>
            <a:ext cx="6707505" cy="368300"/>
          </a:xfrm>
          <a:prstGeom prst="rect">
            <a:avLst/>
          </a:prstGeom>
          <a:noFill/>
        </p:spPr>
        <p:txBody>
          <a:bodyPr wrap="square" rtlCol="0" anchor="t">
            <a:spAutoFit/>
          </a:bodyPr>
          <a:p>
            <a:r>
              <a:rPr lang="en-US" b="1">
                <a:solidFill>
                  <a:srgbClr val="FF0000"/>
                </a:solidFill>
                <a:sym typeface="+mn-ea"/>
              </a:rPr>
              <a:t>connect the two wires with LCD first</a:t>
            </a:r>
            <a:endParaRPr lang="en-US" altLang="zh-CN" b="1">
              <a:solidFill>
                <a:srgbClr val="FF0000"/>
              </a:solidFill>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atin typeface="+mn-lt"/>
                <a:sym typeface="+mn-ea"/>
              </a:rPr>
              <a:t>Step 37</a:t>
            </a:r>
            <a:r>
              <a:rPr lang="zh-CN" altLang="zh-CN">
                <a:latin typeface="+mn-lt"/>
                <a:sym typeface="+mn-ea"/>
              </a:rPr>
              <a:t>：</a:t>
            </a:r>
            <a:r>
              <a:rPr lang="en-US">
                <a:latin typeface="+mn-lt"/>
                <a:sym typeface="+mn-ea"/>
              </a:rPr>
              <a:t>Choose the </a:t>
            </a:r>
            <a:r>
              <a:rPr lang="en-US">
                <a:solidFill>
                  <a:srgbClr val="FF0000"/>
                </a:solidFill>
                <a:latin typeface="+mn-lt"/>
                <a:sym typeface="+mn-ea"/>
              </a:rPr>
              <a:t>correct voltage</a:t>
            </a:r>
            <a:r>
              <a:rPr lang="en-US">
                <a:latin typeface="+mn-lt"/>
                <a:sym typeface="+mn-ea"/>
              </a:rPr>
              <a:t> in the power supply. It's</a:t>
            </a:r>
            <a:r>
              <a:rPr lang="en-US">
                <a:solidFill>
                  <a:srgbClr val="FF0000"/>
                </a:solidFill>
                <a:latin typeface="+mn-lt"/>
                <a:sym typeface="+mn-ea"/>
              </a:rPr>
              <a:t> very important.</a:t>
            </a:r>
            <a:endParaRPr lang="en-US">
              <a:solidFill>
                <a:srgbClr val="FF0000"/>
              </a:solidFill>
              <a:latin typeface="+mn-lt"/>
              <a:sym typeface="+mn-ea"/>
            </a:endParaRPr>
          </a:p>
        </p:txBody>
      </p:sp>
      <p:pic>
        <p:nvPicPr>
          <p:cNvPr id="3" name="图片 2"/>
          <p:cNvPicPr>
            <a:picLocks noChangeAspect="1"/>
          </p:cNvPicPr>
          <p:nvPr/>
        </p:nvPicPr>
        <p:blipFill>
          <a:blip r:embed="rId1"/>
          <a:stretch>
            <a:fillRect/>
          </a:stretch>
        </p:blipFill>
        <p:spPr>
          <a:xfrm>
            <a:off x="1036955" y="1880870"/>
            <a:ext cx="3649345" cy="4266565"/>
          </a:xfrm>
          <a:prstGeom prst="rect">
            <a:avLst/>
          </a:prstGeom>
        </p:spPr>
      </p:pic>
      <p:sp>
        <p:nvSpPr>
          <p:cNvPr id="12" name="文本框 11"/>
          <p:cNvSpPr txBox="1"/>
          <p:nvPr/>
        </p:nvSpPr>
        <p:spPr>
          <a:xfrm>
            <a:off x="5144135" y="2253615"/>
            <a:ext cx="6707505" cy="3111500"/>
          </a:xfrm>
          <a:prstGeom prst="rect">
            <a:avLst/>
          </a:prstGeom>
          <a:noFill/>
        </p:spPr>
        <p:txBody>
          <a:bodyPr wrap="square" rtlCol="0" anchor="t">
            <a:spAutoFit/>
          </a:bodyPr>
          <a:p>
            <a:r>
              <a:rPr lang="en-US" altLang="zh-CN" b="1">
                <a:solidFill>
                  <a:schemeClr val="tx1"/>
                </a:solidFill>
                <a:sym typeface="+mn-ea"/>
              </a:rPr>
              <a:t>this step is very important. if you don't make the voltage correctly, it will cause printer </a:t>
            </a:r>
            <a:r>
              <a:rPr lang="en-US" altLang="zh-CN" b="1">
                <a:solidFill>
                  <a:srgbClr val="FF0000"/>
                </a:solidFill>
                <a:sym typeface="+mn-ea"/>
              </a:rPr>
              <a:t>burnt</a:t>
            </a:r>
            <a:endParaRPr lang="en-US" altLang="zh-CN" b="1">
              <a:solidFill>
                <a:srgbClr val="FF0000"/>
              </a:solidFill>
              <a:sym typeface="+mn-ea"/>
            </a:endParaRPr>
          </a:p>
          <a:p>
            <a:endParaRPr lang="en-US" altLang="zh-CN" b="1">
              <a:solidFill>
                <a:srgbClr val="FF0000"/>
              </a:solidFill>
              <a:sym typeface="+mn-ea"/>
            </a:endParaRPr>
          </a:p>
          <a:p>
            <a:r>
              <a:rPr lang="en-US" altLang="zh-CN" b="1">
                <a:solidFill>
                  <a:schemeClr val="tx1"/>
                </a:solidFill>
                <a:sym typeface="+mn-ea"/>
              </a:rPr>
              <a:t>after you finish previous installation, you should test the printer before you finish the rest installion.</a:t>
            </a:r>
            <a:endParaRPr lang="en-US" altLang="zh-CN" b="1">
              <a:solidFill>
                <a:schemeClr val="tx1"/>
              </a:solidFill>
              <a:sym typeface="+mn-ea"/>
            </a:endParaRPr>
          </a:p>
          <a:p>
            <a:r>
              <a:rPr lang="en-US" altLang="zh-CN" b="1">
                <a:solidFill>
                  <a:srgbClr val="FF0000"/>
                </a:solidFill>
                <a:sym typeface="+mn-ea"/>
              </a:rPr>
              <a:t>But before testing, you must choose the correct the voltage first.</a:t>
            </a:r>
            <a:endParaRPr lang="en-US" altLang="zh-CN" b="1">
              <a:solidFill>
                <a:srgbClr val="FF0000"/>
              </a:solidFill>
              <a:sym typeface="+mn-ea"/>
            </a:endParaRPr>
          </a:p>
          <a:p>
            <a:r>
              <a:rPr lang="en-US" altLang="zh-CN" b="1">
                <a:solidFill>
                  <a:srgbClr val="FF0000"/>
                </a:solidFill>
                <a:sym typeface="+mn-ea"/>
              </a:rPr>
              <a:t>There is a voltage switch in the power supply.  one side is 230v, one side is 115v. if your local voltage is 220v, please turn the switch to 230v side. if your local voltage is 110v, please turn the switch to 115v</a:t>
            </a:r>
            <a:endParaRPr lang="en-US" altLang="zh-CN" b="1">
              <a:solidFill>
                <a:srgbClr val="FF0000"/>
              </a:solidFill>
              <a:sym typeface="+mn-ea"/>
            </a:endParaRPr>
          </a:p>
          <a:p>
            <a:r>
              <a:rPr lang="en-US" altLang="zh-CN" b="1">
                <a:solidFill>
                  <a:srgbClr val="FF0000"/>
                </a:solidFill>
                <a:sym typeface="+mn-ea"/>
              </a:rPr>
              <a:t>side.</a:t>
            </a:r>
            <a:endParaRPr lang="en-US" altLang="zh-CN" b="1">
              <a:solidFill>
                <a:srgbClr val="FF0000"/>
              </a:solidFill>
              <a:sym typeface="+mn-ea"/>
            </a:endParaRPr>
          </a:p>
          <a:p>
            <a:endParaRPr lang="zh-CN" altLang="en-US" b="1">
              <a:solidFill>
                <a:srgbClr val="FF0000"/>
              </a:soli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atin typeface="+mn-lt"/>
                <a:sym typeface="+mn-ea"/>
              </a:rPr>
              <a:t>Step2</a:t>
            </a:r>
            <a:r>
              <a:rPr lang="en-US" altLang="zh-CN">
                <a:latin typeface="+mn-lt"/>
                <a:sym typeface="+mn-ea"/>
              </a:rPr>
              <a:t>:install the frame</a:t>
            </a:r>
            <a:endParaRPr lang="en-US" altLang="zh-CN">
              <a:latin typeface="+mn-lt"/>
              <a:sym typeface="+mn-ea"/>
            </a:endParaRPr>
          </a:p>
        </p:txBody>
      </p:sp>
      <p:pic>
        <p:nvPicPr>
          <p:cNvPr id="5" name="图片 4"/>
          <p:cNvPicPr>
            <a:picLocks noChangeAspect="1"/>
          </p:cNvPicPr>
          <p:nvPr/>
        </p:nvPicPr>
        <p:blipFill>
          <a:blip r:embed="rId1"/>
          <a:stretch>
            <a:fillRect/>
          </a:stretch>
        </p:blipFill>
        <p:spPr>
          <a:xfrm>
            <a:off x="984250" y="1542415"/>
            <a:ext cx="3081020" cy="4660265"/>
          </a:xfrm>
          <a:prstGeom prst="rect">
            <a:avLst/>
          </a:prstGeom>
        </p:spPr>
      </p:pic>
      <p:pic>
        <p:nvPicPr>
          <p:cNvPr id="6" name="图片 5"/>
          <p:cNvPicPr>
            <a:picLocks noChangeAspect="1"/>
          </p:cNvPicPr>
          <p:nvPr/>
        </p:nvPicPr>
        <p:blipFill>
          <a:blip r:embed="rId2"/>
          <a:stretch>
            <a:fillRect/>
          </a:stretch>
        </p:blipFill>
        <p:spPr>
          <a:xfrm>
            <a:off x="4169410" y="1534795"/>
            <a:ext cx="3556635" cy="4653915"/>
          </a:xfrm>
          <a:prstGeom prst="rect">
            <a:avLst/>
          </a:prstGeom>
        </p:spPr>
      </p:pic>
      <p:sp>
        <p:nvSpPr>
          <p:cNvPr id="7" name="标题 1"/>
          <p:cNvSpPr>
            <a:spLocks noGrp="1"/>
          </p:cNvSpPr>
          <p:nvPr/>
        </p:nvSpPr>
        <p:spPr>
          <a:xfrm>
            <a:off x="7829550" y="1466850"/>
            <a:ext cx="4244340" cy="2784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a:solidFill>
                  <a:srgbClr val="FF0000"/>
                </a:solidFill>
                <a:latin typeface="+mn-lt"/>
                <a:sym typeface="+mn-ea"/>
              </a:rPr>
              <a:t>Pay attention please, don't make the back to front.</a:t>
            </a:r>
            <a:endParaRPr lang="en-US" altLang="zh-CN" sz="1800">
              <a:solidFill>
                <a:srgbClr val="FF0000"/>
              </a:solidFill>
              <a:latin typeface="+mn-lt"/>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atin typeface="+mn-lt"/>
                <a:sym typeface="+mn-ea"/>
              </a:rPr>
              <a:t>Step 38</a:t>
            </a:r>
            <a:r>
              <a:rPr lang="zh-CN" altLang="zh-CN">
                <a:latin typeface="+mn-lt"/>
                <a:sym typeface="+mn-ea"/>
              </a:rPr>
              <a:t>：</a:t>
            </a:r>
            <a:r>
              <a:rPr lang="en-US" altLang="zh-CN">
                <a:latin typeface="+mn-lt"/>
                <a:sym typeface="+mn-ea"/>
              </a:rPr>
              <a:t>Test the printer</a:t>
            </a:r>
            <a:endParaRPr lang="zh-CN" altLang="en-US">
              <a:latin typeface="+mn-lt"/>
              <a:sym typeface="+mn-ea"/>
            </a:endParaRPr>
          </a:p>
        </p:txBody>
      </p:sp>
      <p:pic>
        <p:nvPicPr>
          <p:cNvPr id="5" name="图片 4"/>
          <p:cNvPicPr>
            <a:picLocks noChangeAspect="1"/>
          </p:cNvPicPr>
          <p:nvPr/>
        </p:nvPicPr>
        <p:blipFill>
          <a:blip r:embed="rId1"/>
          <a:stretch>
            <a:fillRect/>
          </a:stretch>
        </p:blipFill>
        <p:spPr>
          <a:xfrm>
            <a:off x="890270" y="1777365"/>
            <a:ext cx="3663950" cy="4134485"/>
          </a:xfrm>
          <a:prstGeom prst="rect">
            <a:avLst/>
          </a:prstGeom>
        </p:spPr>
      </p:pic>
      <p:pic>
        <p:nvPicPr>
          <p:cNvPr id="6" name="图片 5"/>
          <p:cNvPicPr>
            <a:picLocks noChangeAspect="1"/>
          </p:cNvPicPr>
          <p:nvPr/>
        </p:nvPicPr>
        <p:blipFill>
          <a:blip r:embed="rId2"/>
          <a:stretch>
            <a:fillRect/>
          </a:stretch>
        </p:blipFill>
        <p:spPr>
          <a:xfrm>
            <a:off x="5861685" y="1518285"/>
            <a:ext cx="1635760" cy="1986915"/>
          </a:xfrm>
          <a:prstGeom prst="rect">
            <a:avLst/>
          </a:prstGeom>
        </p:spPr>
      </p:pic>
      <p:pic>
        <p:nvPicPr>
          <p:cNvPr id="7" name="图片 6"/>
          <p:cNvPicPr>
            <a:picLocks noChangeAspect="1"/>
          </p:cNvPicPr>
          <p:nvPr/>
        </p:nvPicPr>
        <p:blipFill>
          <a:blip r:embed="rId3"/>
          <a:stretch>
            <a:fillRect/>
          </a:stretch>
        </p:blipFill>
        <p:spPr>
          <a:xfrm>
            <a:off x="8134985" y="1540510"/>
            <a:ext cx="2362200" cy="1940560"/>
          </a:xfrm>
          <a:prstGeom prst="rect">
            <a:avLst/>
          </a:prstGeom>
        </p:spPr>
      </p:pic>
      <p:sp>
        <p:nvSpPr>
          <p:cNvPr id="8" name="文本框 7"/>
          <p:cNvSpPr txBox="1"/>
          <p:nvPr/>
        </p:nvSpPr>
        <p:spPr>
          <a:xfrm>
            <a:off x="4970145" y="4232910"/>
            <a:ext cx="6707505" cy="916940"/>
          </a:xfrm>
          <a:prstGeom prst="rect">
            <a:avLst/>
          </a:prstGeom>
          <a:noFill/>
        </p:spPr>
        <p:txBody>
          <a:bodyPr wrap="square" rtlCol="0" anchor="t">
            <a:spAutoFit/>
          </a:bodyPr>
          <a:p>
            <a:r>
              <a:rPr lang="en-US" altLang="zh-CN" b="1">
                <a:solidFill>
                  <a:srgbClr val="FF0000"/>
                </a:solidFill>
                <a:sym typeface="+mn-ea"/>
              </a:rPr>
              <a:t>after you confirm the correct voltage, please let the printer power on. Working status would be: the fan works, LCD can display like the picture.</a:t>
            </a:r>
            <a:endParaRPr lang="zh-CN" altLang="en-US" b="1">
              <a:solidFill>
                <a:srgbClr val="FF0000"/>
              </a:solidFill>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atin typeface="+mn-lt"/>
                <a:sym typeface="+mn-ea"/>
              </a:rPr>
              <a:t>Step39</a:t>
            </a:r>
            <a:r>
              <a:rPr lang="zh-CN" altLang="zh-CN">
                <a:latin typeface="+mn-lt"/>
                <a:sym typeface="+mn-ea"/>
              </a:rPr>
              <a:t>：</a:t>
            </a:r>
            <a:r>
              <a:rPr lang="en-US">
                <a:latin typeface="+mn-lt"/>
                <a:sym typeface="+mn-ea"/>
              </a:rPr>
              <a:t>Problems would occur while testing</a:t>
            </a:r>
            <a:endParaRPr lang="en-US">
              <a:latin typeface="+mn-lt"/>
              <a:sym typeface="+mn-ea"/>
            </a:endParaRPr>
          </a:p>
        </p:txBody>
      </p:sp>
      <p:pic>
        <p:nvPicPr>
          <p:cNvPr id="3" name="图片 2"/>
          <p:cNvPicPr>
            <a:picLocks noChangeAspect="1"/>
          </p:cNvPicPr>
          <p:nvPr/>
        </p:nvPicPr>
        <p:blipFill>
          <a:blip r:embed="rId1"/>
          <a:stretch>
            <a:fillRect/>
          </a:stretch>
        </p:blipFill>
        <p:spPr>
          <a:xfrm>
            <a:off x="557530" y="2075815"/>
            <a:ext cx="3027045" cy="3554730"/>
          </a:xfrm>
          <a:prstGeom prst="rect">
            <a:avLst/>
          </a:prstGeom>
        </p:spPr>
      </p:pic>
      <p:pic>
        <p:nvPicPr>
          <p:cNvPr id="4" name="图片 3"/>
          <p:cNvPicPr>
            <a:picLocks noChangeAspect="1"/>
          </p:cNvPicPr>
          <p:nvPr/>
        </p:nvPicPr>
        <p:blipFill>
          <a:blip r:embed="rId2"/>
          <a:stretch>
            <a:fillRect/>
          </a:stretch>
        </p:blipFill>
        <p:spPr>
          <a:xfrm>
            <a:off x="5687695" y="1553845"/>
            <a:ext cx="2999105" cy="3460115"/>
          </a:xfrm>
          <a:prstGeom prst="rect">
            <a:avLst/>
          </a:prstGeom>
        </p:spPr>
      </p:pic>
      <p:sp>
        <p:nvSpPr>
          <p:cNvPr id="9" name="文本框 8"/>
          <p:cNvSpPr txBox="1"/>
          <p:nvPr/>
        </p:nvSpPr>
        <p:spPr>
          <a:xfrm>
            <a:off x="297815" y="5970270"/>
            <a:ext cx="6707505" cy="642620"/>
          </a:xfrm>
          <a:prstGeom prst="rect">
            <a:avLst/>
          </a:prstGeom>
          <a:noFill/>
        </p:spPr>
        <p:txBody>
          <a:bodyPr wrap="square" rtlCol="0" anchor="t">
            <a:spAutoFit/>
          </a:bodyPr>
          <a:p>
            <a:r>
              <a:rPr lang="en-US" altLang="zh-CN" b="1">
                <a:solidFill>
                  <a:srgbClr val="FF0000"/>
                </a:solidFill>
                <a:sym typeface="+mn-ea"/>
              </a:rPr>
              <a:t>no any characters in the LCD, </a:t>
            </a:r>
            <a:endParaRPr lang="en-US" altLang="zh-CN" b="1">
              <a:solidFill>
                <a:srgbClr val="FF0000"/>
              </a:solidFill>
              <a:sym typeface="+mn-ea"/>
            </a:endParaRPr>
          </a:p>
          <a:p>
            <a:r>
              <a:rPr lang="en-US" altLang="zh-CN" b="1">
                <a:solidFill>
                  <a:srgbClr val="FF0000"/>
                </a:solidFill>
                <a:sym typeface="+mn-ea"/>
              </a:rPr>
              <a:t>please ensure you have done correct wiring.</a:t>
            </a:r>
            <a:endParaRPr lang="zh-CN" altLang="en-US" b="1">
              <a:solidFill>
                <a:srgbClr val="FF0000"/>
              </a:solidFill>
              <a:sym typeface="+mn-ea"/>
            </a:endParaRPr>
          </a:p>
        </p:txBody>
      </p:sp>
      <p:pic>
        <p:nvPicPr>
          <p:cNvPr id="10" name="图片 9"/>
          <p:cNvPicPr>
            <a:picLocks noChangeAspect="1"/>
          </p:cNvPicPr>
          <p:nvPr/>
        </p:nvPicPr>
        <p:blipFill>
          <a:blip r:embed="rId3"/>
          <a:stretch>
            <a:fillRect/>
          </a:stretch>
        </p:blipFill>
        <p:spPr>
          <a:xfrm>
            <a:off x="9040495" y="1562100"/>
            <a:ext cx="2221865" cy="2167890"/>
          </a:xfrm>
          <a:prstGeom prst="rect">
            <a:avLst/>
          </a:prstGeom>
        </p:spPr>
      </p:pic>
      <p:pic>
        <p:nvPicPr>
          <p:cNvPr id="11" name="图片 10"/>
          <p:cNvPicPr>
            <a:picLocks noChangeAspect="1"/>
          </p:cNvPicPr>
          <p:nvPr/>
        </p:nvPicPr>
        <p:blipFill>
          <a:blip r:embed="rId4"/>
          <a:stretch>
            <a:fillRect/>
          </a:stretch>
        </p:blipFill>
        <p:spPr>
          <a:xfrm>
            <a:off x="9050020" y="3284855"/>
            <a:ext cx="2160905" cy="2028825"/>
          </a:xfrm>
          <a:prstGeom prst="rect">
            <a:avLst/>
          </a:prstGeom>
        </p:spPr>
      </p:pic>
      <p:sp>
        <p:nvSpPr>
          <p:cNvPr id="12" name="文本框 11"/>
          <p:cNvSpPr txBox="1"/>
          <p:nvPr/>
        </p:nvSpPr>
        <p:spPr>
          <a:xfrm>
            <a:off x="6109335" y="5593715"/>
            <a:ext cx="6707505" cy="642620"/>
          </a:xfrm>
          <a:prstGeom prst="rect">
            <a:avLst/>
          </a:prstGeom>
          <a:noFill/>
        </p:spPr>
        <p:txBody>
          <a:bodyPr wrap="square" rtlCol="0" anchor="t">
            <a:spAutoFit/>
          </a:bodyPr>
          <a:p>
            <a:r>
              <a:rPr lang="en-US" altLang="zh-CN" b="1">
                <a:solidFill>
                  <a:srgbClr val="FF0000"/>
                </a:solidFill>
                <a:sym typeface="+mn-ea"/>
              </a:rPr>
              <a:t>messing codes occur in the LCD, please press the buttoon </a:t>
            </a:r>
            <a:endParaRPr lang="en-US" altLang="zh-CN" b="1">
              <a:solidFill>
                <a:srgbClr val="FF0000"/>
              </a:solidFill>
              <a:sym typeface="+mn-ea"/>
            </a:endParaRPr>
          </a:p>
          <a:p>
            <a:r>
              <a:rPr lang="en-US" altLang="zh-CN" b="1">
                <a:solidFill>
                  <a:srgbClr val="FF0000"/>
                </a:solidFill>
                <a:sym typeface="+mn-ea"/>
              </a:rPr>
              <a:t>like the picture</a:t>
            </a:r>
            <a:endParaRPr lang="zh-CN" altLang="en-US" b="1">
              <a:solidFill>
                <a:srgbClr val="FF0000"/>
              </a:solidFill>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atin typeface="+mn-lt"/>
                <a:sym typeface="+mn-ea"/>
              </a:rPr>
              <a:t>Step40</a:t>
            </a:r>
            <a:r>
              <a:rPr lang="zh-CN" altLang="zh-CN">
                <a:latin typeface="+mn-lt"/>
                <a:sym typeface="+mn-ea"/>
              </a:rPr>
              <a:t>：</a:t>
            </a:r>
            <a:r>
              <a:rPr lang="en-US" altLang="zh-CN">
                <a:latin typeface="+mn-lt"/>
                <a:sym typeface="+mn-ea"/>
              </a:rPr>
              <a:t>Test the endstop</a:t>
            </a:r>
            <a:endParaRPr lang="en-US" altLang="zh-CN">
              <a:latin typeface="+mn-lt"/>
              <a:sym typeface="+mn-ea"/>
            </a:endParaRPr>
          </a:p>
        </p:txBody>
      </p:sp>
      <p:pic>
        <p:nvPicPr>
          <p:cNvPr id="5" name="图片 4"/>
          <p:cNvPicPr>
            <a:picLocks noChangeAspect="1"/>
          </p:cNvPicPr>
          <p:nvPr/>
        </p:nvPicPr>
        <p:blipFill>
          <a:blip r:embed="rId1"/>
          <a:stretch>
            <a:fillRect/>
          </a:stretch>
        </p:blipFill>
        <p:spPr>
          <a:xfrm>
            <a:off x="480060" y="2307590"/>
            <a:ext cx="2308860" cy="3181350"/>
          </a:xfrm>
          <a:prstGeom prst="rect">
            <a:avLst/>
          </a:prstGeom>
        </p:spPr>
      </p:pic>
      <p:pic>
        <p:nvPicPr>
          <p:cNvPr id="6" name="图片 5"/>
          <p:cNvPicPr>
            <a:picLocks noChangeAspect="1"/>
          </p:cNvPicPr>
          <p:nvPr/>
        </p:nvPicPr>
        <p:blipFill>
          <a:blip r:embed="rId2"/>
          <a:stretch>
            <a:fillRect/>
          </a:stretch>
        </p:blipFill>
        <p:spPr>
          <a:xfrm>
            <a:off x="3088640" y="2118995"/>
            <a:ext cx="2122170" cy="3575685"/>
          </a:xfrm>
          <a:prstGeom prst="rect">
            <a:avLst/>
          </a:prstGeom>
        </p:spPr>
      </p:pic>
      <p:pic>
        <p:nvPicPr>
          <p:cNvPr id="7" name="图片 6"/>
          <p:cNvPicPr>
            <a:picLocks noChangeAspect="1"/>
          </p:cNvPicPr>
          <p:nvPr/>
        </p:nvPicPr>
        <p:blipFill>
          <a:blip r:embed="rId3"/>
          <a:stretch>
            <a:fillRect/>
          </a:stretch>
        </p:blipFill>
        <p:spPr>
          <a:xfrm>
            <a:off x="5302250" y="2025650"/>
            <a:ext cx="1811020" cy="3584575"/>
          </a:xfrm>
          <a:prstGeom prst="rect">
            <a:avLst/>
          </a:prstGeom>
        </p:spPr>
      </p:pic>
      <p:pic>
        <p:nvPicPr>
          <p:cNvPr id="8" name="图片 7"/>
          <p:cNvPicPr>
            <a:picLocks noChangeAspect="1"/>
          </p:cNvPicPr>
          <p:nvPr/>
        </p:nvPicPr>
        <p:blipFill>
          <a:blip r:embed="rId4"/>
          <a:stretch>
            <a:fillRect/>
          </a:stretch>
        </p:blipFill>
        <p:spPr>
          <a:xfrm>
            <a:off x="7107555" y="1840865"/>
            <a:ext cx="2292985" cy="3629025"/>
          </a:xfrm>
          <a:prstGeom prst="rect">
            <a:avLst/>
          </a:prstGeom>
        </p:spPr>
      </p:pic>
      <p:sp>
        <p:nvSpPr>
          <p:cNvPr id="13" name="右箭头 12"/>
          <p:cNvSpPr/>
          <p:nvPr/>
        </p:nvSpPr>
        <p:spPr>
          <a:xfrm flipV="1">
            <a:off x="2181225" y="5345430"/>
            <a:ext cx="144081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flipV="1">
            <a:off x="4980940" y="5432425"/>
            <a:ext cx="144081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flipV="1">
            <a:off x="7192645" y="5462905"/>
            <a:ext cx="144081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2063750" y="5835015"/>
            <a:ext cx="2846705" cy="916940"/>
          </a:xfrm>
          <a:prstGeom prst="rect">
            <a:avLst/>
          </a:prstGeom>
          <a:noFill/>
        </p:spPr>
        <p:txBody>
          <a:bodyPr wrap="square" rtlCol="0" anchor="t">
            <a:spAutoFit/>
          </a:bodyPr>
          <a:p>
            <a:r>
              <a:rPr lang="en-US" altLang="zh-CN" b="1">
                <a:solidFill>
                  <a:srgbClr val="FF0000"/>
                </a:solidFill>
                <a:sym typeface="+mn-ea"/>
              </a:rPr>
              <a:t>Fix the printed part of </a:t>
            </a:r>
            <a:r>
              <a:rPr lang="zh-CN" altLang="en-US" b="1">
                <a:solidFill>
                  <a:srgbClr val="FF0000"/>
                </a:solidFill>
                <a:sym typeface="+mn-ea"/>
              </a:rPr>
              <a:t>Z axis endstop </a:t>
            </a:r>
            <a:r>
              <a:rPr lang="en-US" altLang="zh-CN" b="1">
                <a:solidFill>
                  <a:srgbClr val="FF0000"/>
                </a:solidFill>
                <a:sym typeface="+mn-ea"/>
              </a:rPr>
              <a:t>to the place as the pictures show</a:t>
            </a:r>
            <a:endParaRPr lang="zh-CN" altLang="en-US" b="1">
              <a:solidFill>
                <a:srgbClr val="FF0000"/>
              </a:solidFill>
              <a:sym typeface="+mn-ea"/>
            </a:endParaRPr>
          </a:p>
        </p:txBody>
      </p:sp>
      <p:sp>
        <p:nvSpPr>
          <p:cNvPr id="19" name="文本框 18"/>
          <p:cNvSpPr txBox="1"/>
          <p:nvPr/>
        </p:nvSpPr>
        <p:spPr>
          <a:xfrm>
            <a:off x="9427210" y="4218305"/>
            <a:ext cx="2846705" cy="1465580"/>
          </a:xfrm>
          <a:prstGeom prst="rect">
            <a:avLst/>
          </a:prstGeom>
          <a:noFill/>
        </p:spPr>
        <p:txBody>
          <a:bodyPr wrap="square" rtlCol="0" anchor="t">
            <a:spAutoFit/>
          </a:bodyPr>
          <a:p>
            <a:r>
              <a:rPr lang="en-US" altLang="zh-CN" b="1">
                <a:solidFill>
                  <a:srgbClr val="FF0000"/>
                </a:solidFill>
                <a:sym typeface="+mn-ea"/>
              </a:rPr>
              <a:t>after fixing the printed part, please turn the screw to very bottom, which can ensure the hotend don't touch the heatbed</a:t>
            </a:r>
            <a:endParaRPr lang="zh-CN" altLang="en-US" b="1">
              <a:solidFill>
                <a:srgbClr val="FF0000"/>
              </a:solidFill>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atin typeface="+mn-lt"/>
                <a:sym typeface="+mn-ea"/>
              </a:rPr>
              <a:t>Step 41</a:t>
            </a:r>
            <a:r>
              <a:rPr lang="zh-CN" altLang="zh-CN">
                <a:latin typeface="+mn-lt"/>
                <a:sym typeface="+mn-ea"/>
              </a:rPr>
              <a:t>：</a:t>
            </a:r>
            <a:r>
              <a:rPr lang="en-US">
                <a:latin typeface="+mn-lt"/>
                <a:sym typeface="+mn-ea"/>
              </a:rPr>
              <a:t>Test all endstops</a:t>
            </a:r>
            <a:endParaRPr lang="en-US">
              <a:latin typeface="+mn-lt"/>
              <a:sym typeface="+mn-ea"/>
            </a:endParaRPr>
          </a:p>
        </p:txBody>
      </p:sp>
      <p:pic>
        <p:nvPicPr>
          <p:cNvPr id="9" name="图片 8"/>
          <p:cNvPicPr>
            <a:picLocks noChangeAspect="1"/>
          </p:cNvPicPr>
          <p:nvPr/>
        </p:nvPicPr>
        <p:blipFill>
          <a:blip r:embed="rId1"/>
          <a:stretch>
            <a:fillRect/>
          </a:stretch>
        </p:blipFill>
        <p:spPr>
          <a:xfrm>
            <a:off x="5185410" y="1444625"/>
            <a:ext cx="2606675" cy="2062480"/>
          </a:xfrm>
          <a:prstGeom prst="rect">
            <a:avLst/>
          </a:prstGeom>
        </p:spPr>
      </p:pic>
      <p:pic>
        <p:nvPicPr>
          <p:cNvPr id="10" name="图片 9"/>
          <p:cNvPicPr>
            <a:picLocks noChangeAspect="1"/>
          </p:cNvPicPr>
          <p:nvPr/>
        </p:nvPicPr>
        <p:blipFill>
          <a:blip r:embed="rId2"/>
          <a:stretch>
            <a:fillRect/>
          </a:stretch>
        </p:blipFill>
        <p:spPr>
          <a:xfrm>
            <a:off x="290830" y="1434465"/>
            <a:ext cx="2382520" cy="2078990"/>
          </a:xfrm>
          <a:prstGeom prst="rect">
            <a:avLst/>
          </a:prstGeom>
        </p:spPr>
      </p:pic>
      <p:pic>
        <p:nvPicPr>
          <p:cNvPr id="11" name="图片 10"/>
          <p:cNvPicPr>
            <a:picLocks noChangeAspect="1"/>
          </p:cNvPicPr>
          <p:nvPr/>
        </p:nvPicPr>
        <p:blipFill>
          <a:blip r:embed="rId3"/>
          <a:stretch>
            <a:fillRect/>
          </a:stretch>
        </p:blipFill>
        <p:spPr>
          <a:xfrm>
            <a:off x="2704465" y="1437640"/>
            <a:ext cx="2419985" cy="2077720"/>
          </a:xfrm>
          <a:prstGeom prst="rect">
            <a:avLst/>
          </a:prstGeom>
        </p:spPr>
      </p:pic>
      <p:sp>
        <p:nvSpPr>
          <p:cNvPr id="12" name="文本框 11"/>
          <p:cNvSpPr txBox="1"/>
          <p:nvPr/>
        </p:nvSpPr>
        <p:spPr>
          <a:xfrm>
            <a:off x="267970" y="3740150"/>
            <a:ext cx="8098155" cy="368300"/>
          </a:xfrm>
          <a:prstGeom prst="rect">
            <a:avLst/>
          </a:prstGeom>
          <a:noFill/>
        </p:spPr>
        <p:txBody>
          <a:bodyPr wrap="square" rtlCol="0" anchor="t">
            <a:spAutoFit/>
          </a:bodyPr>
          <a:p>
            <a:r>
              <a:rPr lang="en-US" b="1">
                <a:solidFill>
                  <a:srgbClr val="FF0000"/>
                </a:solidFill>
                <a:sym typeface="+mn-ea"/>
              </a:rPr>
              <a:t>test the endstop with lcd</a:t>
            </a:r>
            <a:endParaRPr lang="en-US" b="1">
              <a:solidFill>
                <a:srgbClr val="FF0000"/>
              </a:solidFill>
              <a:sym typeface="+mn-ea"/>
            </a:endParaRPr>
          </a:p>
        </p:txBody>
      </p:sp>
      <p:sp>
        <p:nvSpPr>
          <p:cNvPr id="15" name="文本框 14"/>
          <p:cNvSpPr txBox="1"/>
          <p:nvPr/>
        </p:nvSpPr>
        <p:spPr>
          <a:xfrm>
            <a:off x="3737610" y="3560445"/>
            <a:ext cx="8098155" cy="642620"/>
          </a:xfrm>
          <a:prstGeom prst="rect">
            <a:avLst/>
          </a:prstGeom>
          <a:noFill/>
        </p:spPr>
        <p:txBody>
          <a:bodyPr wrap="square" rtlCol="0" anchor="t">
            <a:spAutoFit/>
          </a:bodyPr>
          <a:p>
            <a:r>
              <a:rPr lang="en-US" b="1">
                <a:solidFill>
                  <a:srgbClr val="FF0000"/>
                </a:solidFill>
                <a:sym typeface="+mn-ea"/>
              </a:rPr>
              <a:t>1</a:t>
            </a:r>
            <a:r>
              <a:rPr lang="en-US" altLang="zh-CN" b="1">
                <a:solidFill>
                  <a:srgbClr val="FF0000"/>
                </a:solidFill>
                <a:sym typeface="+mn-ea"/>
              </a:rPr>
              <a:t>.</a:t>
            </a:r>
            <a:r>
              <a:rPr lang="zh-CN" altLang="zh-CN" b="1">
                <a:solidFill>
                  <a:srgbClr val="FF0000"/>
                </a:solidFill>
                <a:sym typeface="+mn-ea"/>
              </a:rPr>
              <a:t> </a:t>
            </a:r>
            <a:r>
              <a:rPr lang="en-US" altLang="zh-CN" b="1">
                <a:solidFill>
                  <a:srgbClr val="FF0000"/>
                </a:solidFill>
                <a:sym typeface="+mn-ea"/>
              </a:rPr>
              <a:t>press the button -&gt;turn it to 'Prepare' and press   -&gt;turn the button to ' Auto home '  </a:t>
            </a:r>
            <a:r>
              <a:rPr lang="zh-CN" altLang="zh-CN" b="1">
                <a:solidFill>
                  <a:srgbClr val="FF0000"/>
                </a:solidFill>
                <a:sym typeface="+mn-ea"/>
              </a:rPr>
              <a:t> </a:t>
            </a:r>
            <a:r>
              <a:rPr lang="en-US" altLang="zh-CN" b="1">
                <a:solidFill>
                  <a:srgbClr val="FF0000"/>
                </a:solidFill>
                <a:sym typeface="+mn-ea"/>
              </a:rPr>
              <a:t>and</a:t>
            </a:r>
            <a:r>
              <a:rPr lang="en-US" altLang="zh-CN" b="1">
                <a:solidFill>
                  <a:srgbClr val="FF0000"/>
                </a:solidFill>
                <a:sym typeface="+mn-ea"/>
              </a:rPr>
              <a:t> press</a:t>
            </a:r>
            <a:r>
              <a:rPr lang="en-US" altLang="zh-CN" b="1">
                <a:solidFill>
                  <a:srgbClr val="FF0000"/>
                </a:solidFill>
                <a:sym typeface="+mn-ea"/>
              </a:rPr>
              <a:t> </a:t>
            </a:r>
            <a:endParaRPr lang="en-US" altLang="zh-CN" b="1">
              <a:solidFill>
                <a:srgbClr val="FF0000"/>
              </a:solidFill>
              <a:sym typeface="+mn-ea"/>
            </a:endParaRPr>
          </a:p>
        </p:txBody>
      </p:sp>
      <p:pic>
        <p:nvPicPr>
          <p:cNvPr id="16" name="图片 15"/>
          <p:cNvPicPr>
            <a:picLocks noChangeAspect="1"/>
          </p:cNvPicPr>
          <p:nvPr/>
        </p:nvPicPr>
        <p:blipFill>
          <a:blip r:embed="rId4"/>
          <a:stretch>
            <a:fillRect/>
          </a:stretch>
        </p:blipFill>
        <p:spPr>
          <a:xfrm>
            <a:off x="697865" y="4829175"/>
            <a:ext cx="1656080" cy="1874520"/>
          </a:xfrm>
          <a:prstGeom prst="rect">
            <a:avLst/>
          </a:prstGeom>
        </p:spPr>
      </p:pic>
      <p:pic>
        <p:nvPicPr>
          <p:cNvPr id="20" name="图片 19"/>
          <p:cNvPicPr>
            <a:picLocks noChangeAspect="1"/>
          </p:cNvPicPr>
          <p:nvPr/>
        </p:nvPicPr>
        <p:blipFill>
          <a:blip r:embed="rId5"/>
          <a:stretch>
            <a:fillRect/>
          </a:stretch>
        </p:blipFill>
        <p:spPr>
          <a:xfrm>
            <a:off x="3957320" y="4914900"/>
            <a:ext cx="1780540" cy="1857375"/>
          </a:xfrm>
          <a:prstGeom prst="rect">
            <a:avLst/>
          </a:prstGeom>
        </p:spPr>
      </p:pic>
      <p:pic>
        <p:nvPicPr>
          <p:cNvPr id="24" name="图片 23"/>
          <p:cNvPicPr>
            <a:picLocks noChangeAspect="1"/>
          </p:cNvPicPr>
          <p:nvPr/>
        </p:nvPicPr>
        <p:blipFill>
          <a:blip r:embed="rId6"/>
          <a:stretch>
            <a:fillRect/>
          </a:stretch>
        </p:blipFill>
        <p:spPr>
          <a:xfrm>
            <a:off x="7344410" y="4660900"/>
            <a:ext cx="1622425" cy="1779270"/>
          </a:xfrm>
          <a:prstGeom prst="rect">
            <a:avLst/>
          </a:prstGeom>
        </p:spPr>
      </p:pic>
      <p:sp>
        <p:nvSpPr>
          <p:cNvPr id="25" name="文本框 24"/>
          <p:cNvSpPr txBox="1"/>
          <p:nvPr/>
        </p:nvSpPr>
        <p:spPr>
          <a:xfrm>
            <a:off x="547370" y="4052570"/>
            <a:ext cx="2354580" cy="642620"/>
          </a:xfrm>
          <a:prstGeom prst="rect">
            <a:avLst/>
          </a:prstGeom>
          <a:noFill/>
        </p:spPr>
        <p:txBody>
          <a:bodyPr wrap="square" rtlCol="0" anchor="t">
            <a:spAutoFit/>
          </a:bodyPr>
          <a:p>
            <a:r>
              <a:rPr lang="en-US" b="1">
                <a:solidFill>
                  <a:srgbClr val="FF0000"/>
                </a:solidFill>
                <a:sym typeface="+mn-ea"/>
              </a:rPr>
              <a:t>X-Axis </a:t>
            </a:r>
            <a:r>
              <a:rPr lang="en-US" altLang="zh-CN" b="1">
                <a:solidFill>
                  <a:srgbClr val="FF0000"/>
                </a:solidFill>
                <a:sym typeface="+mn-ea"/>
              </a:rPr>
              <a:t>ENDSTOP  is Auto home</a:t>
            </a:r>
            <a:endParaRPr lang="en-US" altLang="zh-CN" b="1">
              <a:solidFill>
                <a:srgbClr val="FF0000"/>
              </a:solidFill>
              <a:sym typeface="+mn-ea"/>
            </a:endParaRPr>
          </a:p>
        </p:txBody>
      </p:sp>
      <p:sp>
        <p:nvSpPr>
          <p:cNvPr id="26" name="文本框 25"/>
          <p:cNvSpPr txBox="1"/>
          <p:nvPr/>
        </p:nvSpPr>
        <p:spPr>
          <a:xfrm>
            <a:off x="3790950" y="4222115"/>
            <a:ext cx="2354580" cy="642620"/>
          </a:xfrm>
          <a:prstGeom prst="rect">
            <a:avLst/>
          </a:prstGeom>
          <a:noFill/>
        </p:spPr>
        <p:txBody>
          <a:bodyPr wrap="square" rtlCol="0" anchor="t">
            <a:spAutoFit/>
          </a:bodyPr>
          <a:p>
            <a:r>
              <a:rPr lang="en-US" b="1">
                <a:solidFill>
                  <a:srgbClr val="FF0000"/>
                </a:solidFill>
                <a:sym typeface="+mn-ea"/>
              </a:rPr>
              <a:t>Y-Axis </a:t>
            </a:r>
            <a:r>
              <a:rPr lang="en-US" altLang="zh-CN" b="1">
                <a:solidFill>
                  <a:srgbClr val="FF0000"/>
                </a:solidFill>
                <a:sym typeface="+mn-ea"/>
              </a:rPr>
              <a:t>ENDSTOP  is Auto home</a:t>
            </a:r>
            <a:endParaRPr lang="zh-CN" altLang="en-US" b="1">
              <a:solidFill>
                <a:srgbClr val="FF0000"/>
              </a:solidFill>
              <a:sym typeface="+mn-ea"/>
            </a:endParaRPr>
          </a:p>
        </p:txBody>
      </p:sp>
      <p:sp>
        <p:nvSpPr>
          <p:cNvPr id="27" name="文本框 26"/>
          <p:cNvSpPr txBox="1"/>
          <p:nvPr/>
        </p:nvSpPr>
        <p:spPr>
          <a:xfrm>
            <a:off x="7068820" y="3989705"/>
            <a:ext cx="2354580" cy="642620"/>
          </a:xfrm>
          <a:prstGeom prst="rect">
            <a:avLst/>
          </a:prstGeom>
          <a:noFill/>
        </p:spPr>
        <p:txBody>
          <a:bodyPr wrap="square" rtlCol="0" anchor="t">
            <a:spAutoFit/>
          </a:bodyPr>
          <a:p>
            <a:r>
              <a:rPr lang="en-US" b="1">
                <a:solidFill>
                  <a:srgbClr val="FF0000"/>
                </a:solidFill>
                <a:sym typeface="+mn-ea"/>
              </a:rPr>
              <a:t>Z-Axis </a:t>
            </a:r>
            <a:r>
              <a:rPr lang="en-US" altLang="zh-CN" b="1">
                <a:solidFill>
                  <a:srgbClr val="FF0000"/>
                </a:solidFill>
                <a:sym typeface="+mn-ea"/>
              </a:rPr>
              <a:t>ENDSTOP  is Auto home</a:t>
            </a:r>
            <a:endParaRPr lang="zh-CN" altLang="en-US" b="1">
              <a:solidFill>
                <a:srgbClr val="FF0000"/>
              </a:solidFill>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atin typeface="+mn-lt"/>
                <a:sym typeface="+mn-ea"/>
              </a:rPr>
              <a:t>Step42</a:t>
            </a:r>
            <a:r>
              <a:rPr lang="zh-CN" altLang="zh-CN">
                <a:latin typeface="+mn-lt"/>
                <a:sym typeface="+mn-ea"/>
              </a:rPr>
              <a:t>：</a:t>
            </a:r>
            <a:r>
              <a:rPr lang="en-US" altLang="zh-CN">
                <a:latin typeface="+mn-lt"/>
                <a:sym typeface="+mn-ea"/>
              </a:rPr>
              <a:t>Install the top acrylic framce</a:t>
            </a:r>
            <a:endParaRPr lang="en-US" altLang="zh-CN">
              <a:latin typeface="+mn-lt"/>
              <a:sym typeface="+mn-ea"/>
            </a:endParaRPr>
          </a:p>
        </p:txBody>
      </p:sp>
      <p:pic>
        <p:nvPicPr>
          <p:cNvPr id="3" name="图片 2"/>
          <p:cNvPicPr>
            <a:picLocks noChangeAspect="1"/>
          </p:cNvPicPr>
          <p:nvPr/>
        </p:nvPicPr>
        <p:blipFill>
          <a:blip r:embed="rId1"/>
          <a:stretch>
            <a:fillRect/>
          </a:stretch>
        </p:blipFill>
        <p:spPr>
          <a:xfrm>
            <a:off x="1012825" y="1646555"/>
            <a:ext cx="1673860" cy="1555750"/>
          </a:xfrm>
          <a:prstGeom prst="rect">
            <a:avLst/>
          </a:prstGeom>
        </p:spPr>
      </p:pic>
      <p:pic>
        <p:nvPicPr>
          <p:cNvPr id="6" name="图片 5"/>
          <p:cNvPicPr>
            <a:picLocks noChangeAspect="1"/>
          </p:cNvPicPr>
          <p:nvPr/>
        </p:nvPicPr>
        <p:blipFill>
          <a:blip r:embed="rId2"/>
          <a:stretch>
            <a:fillRect/>
          </a:stretch>
        </p:blipFill>
        <p:spPr>
          <a:xfrm>
            <a:off x="2844800" y="1624965"/>
            <a:ext cx="1672590" cy="1667510"/>
          </a:xfrm>
          <a:prstGeom prst="rect">
            <a:avLst/>
          </a:prstGeom>
        </p:spPr>
      </p:pic>
      <p:pic>
        <p:nvPicPr>
          <p:cNvPr id="7" name="图片 6"/>
          <p:cNvPicPr>
            <a:picLocks noChangeAspect="1"/>
          </p:cNvPicPr>
          <p:nvPr/>
        </p:nvPicPr>
        <p:blipFill>
          <a:blip r:embed="rId3"/>
          <a:stretch>
            <a:fillRect/>
          </a:stretch>
        </p:blipFill>
        <p:spPr>
          <a:xfrm>
            <a:off x="4640580" y="1635125"/>
            <a:ext cx="2660650" cy="2960370"/>
          </a:xfrm>
          <a:prstGeom prst="rect">
            <a:avLst/>
          </a:prstGeom>
        </p:spPr>
      </p:pic>
      <p:pic>
        <p:nvPicPr>
          <p:cNvPr id="8" name="图片 7"/>
          <p:cNvPicPr>
            <a:picLocks noChangeAspect="1"/>
          </p:cNvPicPr>
          <p:nvPr/>
        </p:nvPicPr>
        <p:blipFill>
          <a:blip r:embed="rId4"/>
          <a:stretch>
            <a:fillRect/>
          </a:stretch>
        </p:blipFill>
        <p:spPr>
          <a:xfrm>
            <a:off x="9976485" y="1595120"/>
            <a:ext cx="1979930" cy="2325370"/>
          </a:xfrm>
          <a:prstGeom prst="rect">
            <a:avLst/>
          </a:prstGeom>
        </p:spPr>
      </p:pic>
      <p:pic>
        <p:nvPicPr>
          <p:cNvPr id="13" name="图片 12"/>
          <p:cNvPicPr>
            <a:picLocks noChangeAspect="1"/>
          </p:cNvPicPr>
          <p:nvPr/>
        </p:nvPicPr>
        <p:blipFill>
          <a:blip r:embed="rId5"/>
          <a:stretch>
            <a:fillRect/>
          </a:stretch>
        </p:blipFill>
        <p:spPr>
          <a:xfrm>
            <a:off x="7463155" y="1621155"/>
            <a:ext cx="2292350" cy="2296795"/>
          </a:xfrm>
          <a:prstGeom prst="rect">
            <a:avLst/>
          </a:prstGeom>
        </p:spPr>
      </p:pic>
      <p:sp>
        <p:nvSpPr>
          <p:cNvPr id="14" name="右箭头 13"/>
          <p:cNvSpPr/>
          <p:nvPr/>
        </p:nvSpPr>
        <p:spPr>
          <a:xfrm>
            <a:off x="1776095" y="3963670"/>
            <a:ext cx="2628265"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a:off x="8282305" y="4079875"/>
            <a:ext cx="2628265" cy="666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068705" y="5023485"/>
            <a:ext cx="2354580" cy="916940"/>
          </a:xfrm>
          <a:prstGeom prst="rect">
            <a:avLst/>
          </a:prstGeom>
          <a:noFill/>
        </p:spPr>
        <p:txBody>
          <a:bodyPr wrap="square" rtlCol="0" anchor="t">
            <a:spAutoFit/>
          </a:bodyPr>
          <a:p>
            <a:r>
              <a:rPr lang="en-US" b="1">
                <a:solidFill>
                  <a:srgbClr val="FF0000"/>
                </a:solidFill>
                <a:sym typeface="+mn-ea"/>
              </a:rPr>
              <a:t>Put M3 *20screws into the hole of top acrylic frame</a:t>
            </a:r>
            <a:endParaRPr lang="zh-CN" altLang="en-US" b="1">
              <a:solidFill>
                <a:srgbClr val="FF0000"/>
              </a:solidFill>
              <a:sym typeface="+mn-ea"/>
            </a:endParaRPr>
          </a:p>
        </p:txBody>
      </p:sp>
      <p:sp>
        <p:nvSpPr>
          <p:cNvPr id="19" name="文本框 18"/>
          <p:cNvSpPr txBox="1"/>
          <p:nvPr/>
        </p:nvSpPr>
        <p:spPr>
          <a:xfrm>
            <a:off x="6066790" y="4917440"/>
            <a:ext cx="2354580" cy="642620"/>
          </a:xfrm>
          <a:prstGeom prst="rect">
            <a:avLst/>
          </a:prstGeom>
          <a:noFill/>
        </p:spPr>
        <p:txBody>
          <a:bodyPr wrap="square" rtlCol="0" anchor="t">
            <a:spAutoFit/>
          </a:bodyPr>
          <a:p>
            <a:r>
              <a:rPr lang="en-US" altLang="zh-CN" b="1">
                <a:solidFill>
                  <a:srgbClr val="FF0000"/>
                </a:solidFill>
                <a:sym typeface="+mn-ea"/>
              </a:rPr>
              <a:t>fix the screws in the hole with tape</a:t>
            </a:r>
            <a:endParaRPr lang="en-US" altLang="zh-CN" b="1">
              <a:solidFill>
                <a:srgbClr val="FF0000"/>
              </a:solidFill>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47725" y="365125"/>
            <a:ext cx="10515600" cy="1325563"/>
          </a:xfrm>
        </p:spPr>
        <p:txBody>
          <a:bodyPr/>
          <a:p>
            <a:r>
              <a:rPr lang="en-US">
                <a:latin typeface="+mn-lt"/>
                <a:sym typeface="+mn-ea"/>
              </a:rPr>
              <a:t>Step 43</a:t>
            </a:r>
            <a:r>
              <a:rPr lang="zh-CN" altLang="zh-CN">
                <a:latin typeface="+mn-lt"/>
                <a:sym typeface="+mn-ea"/>
              </a:rPr>
              <a:t>：</a:t>
            </a:r>
            <a:r>
              <a:rPr lang="en-US" altLang="zh-CN">
                <a:latin typeface="+mn-lt"/>
                <a:sym typeface="+mn-ea"/>
              </a:rPr>
              <a:t>Install top acrylic frame</a:t>
            </a:r>
            <a:endParaRPr lang="en-US" altLang="zh-CN">
              <a:latin typeface="+mn-lt"/>
              <a:sym typeface="+mn-ea"/>
            </a:endParaRPr>
          </a:p>
        </p:txBody>
      </p:sp>
      <p:pic>
        <p:nvPicPr>
          <p:cNvPr id="5" name="图片 4"/>
          <p:cNvPicPr>
            <a:picLocks noChangeAspect="1"/>
          </p:cNvPicPr>
          <p:nvPr/>
        </p:nvPicPr>
        <p:blipFill>
          <a:blip r:embed="rId1"/>
          <a:stretch>
            <a:fillRect/>
          </a:stretch>
        </p:blipFill>
        <p:spPr>
          <a:xfrm>
            <a:off x="555625" y="1459865"/>
            <a:ext cx="3192780" cy="2931160"/>
          </a:xfrm>
          <a:prstGeom prst="rect">
            <a:avLst/>
          </a:prstGeom>
        </p:spPr>
      </p:pic>
      <p:pic>
        <p:nvPicPr>
          <p:cNvPr id="3" name="图片 2"/>
          <p:cNvPicPr>
            <a:picLocks noChangeAspect="1"/>
          </p:cNvPicPr>
          <p:nvPr/>
        </p:nvPicPr>
        <p:blipFill>
          <a:blip r:embed="rId2"/>
          <a:stretch>
            <a:fillRect/>
          </a:stretch>
        </p:blipFill>
        <p:spPr>
          <a:xfrm>
            <a:off x="4017010" y="1446530"/>
            <a:ext cx="2344420" cy="2938780"/>
          </a:xfrm>
          <a:prstGeom prst="rect">
            <a:avLst/>
          </a:prstGeom>
        </p:spPr>
      </p:pic>
      <p:pic>
        <p:nvPicPr>
          <p:cNvPr id="9" name="图片 8"/>
          <p:cNvPicPr>
            <a:picLocks noChangeAspect="1"/>
          </p:cNvPicPr>
          <p:nvPr/>
        </p:nvPicPr>
        <p:blipFill>
          <a:blip r:embed="rId3"/>
          <a:stretch>
            <a:fillRect/>
          </a:stretch>
        </p:blipFill>
        <p:spPr>
          <a:xfrm>
            <a:off x="6723380" y="1410970"/>
            <a:ext cx="3305810" cy="2971165"/>
          </a:xfrm>
          <a:prstGeom prst="rect">
            <a:avLst/>
          </a:prstGeom>
        </p:spPr>
      </p:pic>
      <p:sp>
        <p:nvSpPr>
          <p:cNvPr id="18" name="文本框 17"/>
          <p:cNvSpPr txBox="1"/>
          <p:nvPr/>
        </p:nvSpPr>
        <p:spPr>
          <a:xfrm>
            <a:off x="509270" y="4521835"/>
            <a:ext cx="9546590" cy="642620"/>
          </a:xfrm>
          <a:prstGeom prst="rect">
            <a:avLst/>
          </a:prstGeom>
          <a:noFill/>
        </p:spPr>
        <p:txBody>
          <a:bodyPr wrap="square" rtlCol="0" anchor="t">
            <a:spAutoFit/>
          </a:bodyPr>
          <a:p>
            <a:r>
              <a:rPr lang="en-US" altLang="zh-CN" b="1">
                <a:solidFill>
                  <a:srgbClr val="FF0000"/>
                </a:solidFill>
                <a:sym typeface="+mn-ea"/>
              </a:rPr>
              <a:t> </a:t>
            </a:r>
            <a:r>
              <a:rPr lang="en-US" b="1">
                <a:solidFill>
                  <a:srgbClr val="FF0000"/>
                </a:solidFill>
                <a:sym typeface="+mn-ea"/>
              </a:rPr>
              <a:t>Fix top acrylic frame with M3*20 screws</a:t>
            </a:r>
            <a:r>
              <a:rPr lang="zh-CN" altLang="en-US" b="1">
                <a:solidFill>
                  <a:srgbClr val="FF0000"/>
                </a:solidFill>
                <a:sym typeface="+mn-ea"/>
              </a:rPr>
              <a:t>，</a:t>
            </a:r>
            <a:r>
              <a:rPr lang="en-US" altLang="zh-CN" b="1">
                <a:solidFill>
                  <a:srgbClr val="FF0000"/>
                </a:solidFill>
                <a:sym typeface="+mn-ea"/>
              </a:rPr>
              <a:t>ATTENTION</a:t>
            </a:r>
            <a:r>
              <a:rPr lang="zh-CN" altLang="en-US" b="1">
                <a:solidFill>
                  <a:srgbClr val="FF0000"/>
                </a:solidFill>
                <a:sym typeface="+mn-ea"/>
              </a:rPr>
              <a:t>：</a:t>
            </a:r>
            <a:r>
              <a:rPr lang="en-US" altLang="zh-CN" b="1">
                <a:solidFill>
                  <a:srgbClr val="FF0000"/>
                </a:solidFill>
                <a:sym typeface="+mn-ea"/>
              </a:rPr>
              <a:t>Acrylic frame is fragile, please screw it carefully </a:t>
            </a:r>
            <a:endParaRPr lang="zh-CN" altLang="en-US" b="1">
              <a:solidFill>
                <a:srgbClr val="FF0000"/>
              </a:solidFill>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47725" y="365125"/>
            <a:ext cx="10515600" cy="1325563"/>
          </a:xfrm>
        </p:spPr>
        <p:txBody>
          <a:bodyPr/>
          <a:p>
            <a:r>
              <a:rPr lang="en-US">
                <a:latin typeface="+mn-lt"/>
                <a:sym typeface="+mn-ea"/>
              </a:rPr>
              <a:t>Step44</a:t>
            </a:r>
            <a:r>
              <a:rPr lang="zh-CN" altLang="zh-CN">
                <a:latin typeface="+mn-lt"/>
                <a:sym typeface="+mn-ea"/>
              </a:rPr>
              <a:t>：</a:t>
            </a:r>
            <a:r>
              <a:rPr lang="en-US" altLang="zh-CN">
                <a:latin typeface="+mn-lt"/>
                <a:sym typeface="+mn-ea"/>
              </a:rPr>
              <a:t>Tie the wires</a:t>
            </a:r>
            <a:endParaRPr lang="en-US" altLang="zh-CN">
              <a:latin typeface="+mn-lt"/>
              <a:sym typeface="+mn-ea"/>
            </a:endParaRPr>
          </a:p>
        </p:txBody>
      </p:sp>
      <p:pic>
        <p:nvPicPr>
          <p:cNvPr id="4" name="图片 3"/>
          <p:cNvPicPr>
            <a:picLocks noChangeAspect="1"/>
          </p:cNvPicPr>
          <p:nvPr/>
        </p:nvPicPr>
        <p:blipFill>
          <a:blip r:embed="rId1"/>
          <a:stretch>
            <a:fillRect/>
          </a:stretch>
        </p:blipFill>
        <p:spPr>
          <a:xfrm>
            <a:off x="1008380" y="1833245"/>
            <a:ext cx="3841750" cy="4578985"/>
          </a:xfrm>
          <a:prstGeom prst="rect">
            <a:avLst/>
          </a:prstGeom>
        </p:spPr>
      </p:pic>
      <p:sp>
        <p:nvSpPr>
          <p:cNvPr id="19" name="文本框 18"/>
          <p:cNvSpPr txBox="1"/>
          <p:nvPr/>
        </p:nvSpPr>
        <p:spPr>
          <a:xfrm>
            <a:off x="6136640" y="3672205"/>
            <a:ext cx="4140200" cy="368300"/>
          </a:xfrm>
          <a:prstGeom prst="rect">
            <a:avLst/>
          </a:prstGeom>
          <a:noFill/>
        </p:spPr>
        <p:txBody>
          <a:bodyPr wrap="square" rtlCol="0" anchor="t">
            <a:spAutoFit/>
          </a:bodyPr>
          <a:p>
            <a:endParaRPr lang="zh-CN" altLang="en-US" b="1">
              <a:solidFill>
                <a:srgbClr val="FF0000"/>
              </a:solidFill>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55980" y="365125"/>
            <a:ext cx="10515600" cy="1325563"/>
          </a:xfrm>
        </p:spPr>
        <p:txBody>
          <a:bodyPr>
            <a:normAutofit/>
          </a:bodyPr>
          <a:p>
            <a:r>
              <a:rPr lang="en-US" altLang="zh-CN">
                <a:latin typeface="+mn-lt"/>
                <a:sym typeface="+mn-ea"/>
              </a:rPr>
              <a:t>Step 45</a:t>
            </a:r>
            <a:r>
              <a:rPr lang="zh-CN" altLang="zh-CN">
                <a:latin typeface="+mn-lt"/>
                <a:sym typeface="+mn-ea"/>
              </a:rPr>
              <a:t>：</a:t>
            </a:r>
            <a:r>
              <a:rPr lang="en-US" altLang="zh-CN">
                <a:latin typeface="+mn-lt"/>
                <a:sym typeface="+mn-ea"/>
              </a:rPr>
              <a:t>Testing and Calibration</a:t>
            </a:r>
            <a:endParaRPr lang="en-US" altLang="zh-CN">
              <a:latin typeface="+mn-lt"/>
              <a:sym typeface="+mn-ea"/>
            </a:endParaRPr>
          </a:p>
        </p:txBody>
      </p:sp>
      <p:pic>
        <p:nvPicPr>
          <p:cNvPr id="3" name="图片 2"/>
          <p:cNvPicPr>
            <a:picLocks noChangeAspect="1"/>
          </p:cNvPicPr>
          <p:nvPr/>
        </p:nvPicPr>
        <p:blipFill>
          <a:blip r:embed="rId1"/>
          <a:stretch>
            <a:fillRect/>
          </a:stretch>
        </p:blipFill>
        <p:spPr>
          <a:xfrm>
            <a:off x="776605" y="1691005"/>
            <a:ext cx="3836035" cy="3496310"/>
          </a:xfrm>
          <a:prstGeom prst="rect">
            <a:avLst/>
          </a:prstGeom>
        </p:spPr>
      </p:pic>
      <p:sp>
        <p:nvSpPr>
          <p:cNvPr id="7" name="文本框 6"/>
          <p:cNvSpPr txBox="1"/>
          <p:nvPr/>
        </p:nvSpPr>
        <p:spPr>
          <a:xfrm>
            <a:off x="5838825" y="2722245"/>
            <a:ext cx="5425440" cy="1600200"/>
          </a:xfrm>
          <a:prstGeom prst="rect">
            <a:avLst/>
          </a:prstGeom>
          <a:noFill/>
        </p:spPr>
        <p:txBody>
          <a:bodyPr wrap="square" rtlCol="0" anchor="t">
            <a:spAutoFit/>
          </a:bodyPr>
          <a:p>
            <a:pPr lvl="0">
              <a:spcBef>
                <a:spcPct val="50000"/>
              </a:spcBef>
              <a:buClr>
                <a:srgbClr val="000000"/>
              </a:buClr>
            </a:pPr>
            <a:r>
              <a:rPr lang="en-US" altLang="zh-CN" b="1" dirty="0">
                <a:latin typeface="Arial" charset="0"/>
                <a:ea typeface="宋体" pitchFamily="2" charset="-122"/>
                <a:sym typeface="+mn-ea"/>
              </a:rPr>
              <a:t>level the heatbed through adjusting the 3 screws</a:t>
            </a:r>
            <a:endParaRPr lang="en-US" altLang="zh-CN" b="1" dirty="0">
              <a:latin typeface="Arial" charset="0"/>
              <a:ea typeface="宋体" pitchFamily="2" charset="-122"/>
              <a:sym typeface="+mn-ea"/>
            </a:endParaRPr>
          </a:p>
          <a:p>
            <a:pPr lvl="0">
              <a:spcBef>
                <a:spcPct val="50000"/>
              </a:spcBef>
              <a:buClr>
                <a:srgbClr val="000000"/>
              </a:buClr>
            </a:pPr>
            <a:r>
              <a:rPr lang="en-US" altLang="zh-CN" b="1" dirty="0">
                <a:latin typeface="Arial" charset="0"/>
                <a:ea typeface="宋体" pitchFamily="2" charset="-122"/>
                <a:sym typeface="+mn-ea"/>
              </a:rPr>
              <a:t>distance between nozzle and headbed is the thickness of a pcs of A4 paper. Meanwhile, you can move the paper smoothly between them.</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atin typeface="+mn-lt"/>
                <a:sym typeface="+mn-ea"/>
              </a:rPr>
              <a:t>Step3</a:t>
            </a:r>
            <a:r>
              <a:rPr lang="en-US" altLang="zh-CN">
                <a:latin typeface="+mn-lt"/>
                <a:sym typeface="+mn-ea"/>
              </a:rPr>
              <a:t>:fix the frame from bottom of base with screws:</a:t>
            </a:r>
            <a:r>
              <a:rPr lang="zh-CN" altLang="en-US">
                <a:latin typeface="+mn-lt"/>
                <a:sym typeface="+mn-ea"/>
              </a:rPr>
              <a:t>  </a:t>
            </a:r>
            <a:r>
              <a:rPr lang="en-US" altLang="zh-CN">
                <a:latin typeface="+mn-lt"/>
                <a:sym typeface="+mn-ea"/>
              </a:rPr>
              <a:t>M5 X 12    2PCS</a:t>
            </a:r>
            <a:endParaRPr lang="en-US" altLang="zh-CN">
              <a:latin typeface="+mn-lt"/>
              <a:sym typeface="+mn-ea"/>
            </a:endParaRPr>
          </a:p>
        </p:txBody>
      </p:sp>
      <p:pic>
        <p:nvPicPr>
          <p:cNvPr id="3" name="图片 2"/>
          <p:cNvPicPr>
            <a:picLocks noChangeAspect="1"/>
          </p:cNvPicPr>
          <p:nvPr/>
        </p:nvPicPr>
        <p:blipFill>
          <a:blip r:embed="rId1"/>
          <a:stretch>
            <a:fillRect/>
          </a:stretch>
        </p:blipFill>
        <p:spPr>
          <a:xfrm>
            <a:off x="638810" y="1669415"/>
            <a:ext cx="3983990" cy="3249295"/>
          </a:xfrm>
          <a:prstGeom prst="rect">
            <a:avLst/>
          </a:prstGeom>
        </p:spPr>
      </p:pic>
      <p:pic>
        <p:nvPicPr>
          <p:cNvPr id="4" name="图片 3"/>
          <p:cNvPicPr>
            <a:picLocks noChangeAspect="1"/>
          </p:cNvPicPr>
          <p:nvPr/>
        </p:nvPicPr>
        <p:blipFill>
          <a:blip r:embed="rId2"/>
          <a:stretch>
            <a:fillRect/>
          </a:stretch>
        </p:blipFill>
        <p:spPr>
          <a:xfrm>
            <a:off x="9194165" y="1678305"/>
            <a:ext cx="2777490" cy="2222500"/>
          </a:xfrm>
          <a:prstGeom prst="rect">
            <a:avLst/>
          </a:prstGeom>
        </p:spPr>
      </p:pic>
      <p:pic>
        <p:nvPicPr>
          <p:cNvPr id="8" name="图片 7"/>
          <p:cNvPicPr>
            <a:picLocks noChangeAspect="1"/>
          </p:cNvPicPr>
          <p:nvPr/>
        </p:nvPicPr>
        <p:blipFill>
          <a:blip r:embed="rId3"/>
          <a:stretch>
            <a:fillRect/>
          </a:stretch>
        </p:blipFill>
        <p:spPr>
          <a:xfrm>
            <a:off x="4673600" y="1675765"/>
            <a:ext cx="4451985" cy="32492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normAutofit fontScale="90000"/>
          </a:bodyPr>
          <a:p>
            <a:r>
              <a:rPr lang="en-US">
                <a:latin typeface="+mn-lt"/>
                <a:sym typeface="+mn-ea"/>
              </a:rPr>
              <a:t>Step4</a:t>
            </a:r>
            <a:r>
              <a:rPr lang="en-US" altLang="zh-CN">
                <a:latin typeface="+mn-lt"/>
                <a:sym typeface="+mn-ea"/>
              </a:rPr>
              <a:t>: install the leadrail of the X axis with screws:</a:t>
            </a:r>
            <a:r>
              <a:rPr lang="zh-CN" altLang="zh-CN">
                <a:latin typeface="+mn-lt"/>
                <a:sym typeface="+mn-ea"/>
              </a:rPr>
              <a:t>   </a:t>
            </a:r>
            <a:r>
              <a:rPr lang="en-US" altLang="zh-CN">
                <a:latin typeface="+mn-lt"/>
                <a:sym typeface="+mn-ea"/>
              </a:rPr>
              <a:t>M3 X 30      8 PCS     </a:t>
            </a:r>
            <a:r>
              <a:rPr lang="en-US" altLang="zh-CN" sz="2800">
                <a:solidFill>
                  <a:srgbClr val="FF0000"/>
                </a:solidFill>
                <a:latin typeface="+mn-lt"/>
                <a:sym typeface="+mn-ea"/>
              </a:rPr>
              <a:t>PS:please read STEP </a:t>
            </a:r>
            <a:r>
              <a:rPr lang="en-US" altLang="zh-CN" sz="2800">
                <a:solidFill>
                  <a:schemeClr val="tx1"/>
                </a:solidFill>
                <a:latin typeface="+mn-lt"/>
                <a:sym typeface="+mn-ea"/>
              </a:rPr>
              <a:t>5 </a:t>
            </a:r>
            <a:r>
              <a:rPr lang="en-US" altLang="zh-CN" sz="2800">
                <a:solidFill>
                  <a:srgbClr val="FF0000"/>
                </a:solidFill>
                <a:latin typeface="+mn-lt"/>
                <a:sym typeface="+mn-ea"/>
              </a:rPr>
              <a:t>as a reference</a:t>
            </a:r>
            <a:endParaRPr lang="en-US" altLang="zh-CN" sz="2800">
              <a:solidFill>
                <a:srgbClr val="FF0000"/>
              </a:solidFill>
              <a:latin typeface="+mn-lt"/>
              <a:sym typeface="+mn-ea"/>
            </a:endParaRPr>
          </a:p>
        </p:txBody>
      </p:sp>
      <p:pic>
        <p:nvPicPr>
          <p:cNvPr id="10" name="图片 9"/>
          <p:cNvPicPr>
            <a:picLocks noChangeAspect="1"/>
          </p:cNvPicPr>
          <p:nvPr/>
        </p:nvPicPr>
        <p:blipFill>
          <a:blip r:embed="rId1"/>
          <a:stretch>
            <a:fillRect/>
          </a:stretch>
        </p:blipFill>
        <p:spPr>
          <a:xfrm>
            <a:off x="1128395" y="1746250"/>
            <a:ext cx="2935605" cy="4371340"/>
          </a:xfrm>
          <a:prstGeom prst="rect">
            <a:avLst/>
          </a:prstGeom>
        </p:spPr>
      </p:pic>
      <p:pic>
        <p:nvPicPr>
          <p:cNvPr id="11" name="图片 10"/>
          <p:cNvPicPr>
            <a:picLocks noChangeAspect="1"/>
          </p:cNvPicPr>
          <p:nvPr/>
        </p:nvPicPr>
        <p:blipFill>
          <a:blip r:embed="rId2"/>
          <a:stretch>
            <a:fillRect/>
          </a:stretch>
        </p:blipFill>
        <p:spPr>
          <a:xfrm>
            <a:off x="4182110" y="1744980"/>
            <a:ext cx="5222875" cy="34836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p>
            <a:r>
              <a:rPr lang="en-US">
                <a:latin typeface="+mn-lt"/>
                <a:sym typeface="+mn-ea"/>
              </a:rPr>
              <a:t>Step5</a:t>
            </a:r>
            <a:r>
              <a:rPr lang="en-US" altLang="zh-CN">
                <a:latin typeface="+mn-lt"/>
                <a:sym typeface="+mn-ea"/>
              </a:rPr>
              <a:t>: Pay attention</a:t>
            </a:r>
            <a:endParaRPr lang="en-US" altLang="zh-CN">
              <a:latin typeface="+mn-lt"/>
              <a:sym typeface="+mn-ea"/>
            </a:endParaRPr>
          </a:p>
        </p:txBody>
      </p:sp>
      <p:sp>
        <p:nvSpPr>
          <p:cNvPr id="3" name="标题 4"/>
          <p:cNvSpPr/>
          <p:nvPr/>
        </p:nvSpPr>
        <p:spPr>
          <a:xfrm>
            <a:off x="6156325" y="-136525"/>
            <a:ext cx="5901690" cy="5033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a:latin typeface="+mn-lt"/>
                <a:sym typeface="+mn-ea"/>
              </a:rPr>
              <a:t>if the leadrail is not level after you screw, please unscrew and adjust it to level.</a:t>
            </a:r>
            <a:endParaRPr lang="zh-CN" altLang="en-US" sz="1800">
              <a:latin typeface="+mn-lt"/>
              <a:sym typeface="+mn-ea"/>
            </a:endParaRPr>
          </a:p>
        </p:txBody>
      </p:sp>
      <p:pic>
        <p:nvPicPr>
          <p:cNvPr id="4" name="图片 3"/>
          <p:cNvPicPr>
            <a:picLocks noChangeAspect="1"/>
          </p:cNvPicPr>
          <p:nvPr/>
        </p:nvPicPr>
        <p:blipFill>
          <a:blip r:embed="rId1"/>
          <a:stretch>
            <a:fillRect/>
          </a:stretch>
        </p:blipFill>
        <p:spPr>
          <a:xfrm>
            <a:off x="7708265" y="2921000"/>
            <a:ext cx="3075940" cy="2694940"/>
          </a:xfrm>
          <a:prstGeom prst="rect">
            <a:avLst/>
          </a:prstGeom>
        </p:spPr>
      </p:pic>
      <p:pic>
        <p:nvPicPr>
          <p:cNvPr id="8" name="图片 7"/>
          <p:cNvPicPr>
            <a:picLocks noChangeAspect="1"/>
          </p:cNvPicPr>
          <p:nvPr/>
        </p:nvPicPr>
        <p:blipFill>
          <a:blip r:embed="rId2"/>
          <a:stretch>
            <a:fillRect/>
          </a:stretch>
        </p:blipFill>
        <p:spPr>
          <a:xfrm>
            <a:off x="347980" y="1984375"/>
            <a:ext cx="5704840" cy="33521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normAutofit/>
          </a:bodyPr>
          <a:p>
            <a:r>
              <a:rPr lang="en-US" altLang="zh-CN">
                <a:latin typeface="+mn-lt"/>
                <a:sym typeface="+mn-ea"/>
              </a:rPr>
              <a:t>Step6:</a:t>
            </a:r>
            <a:r>
              <a:rPr lang="zh-CN" altLang="en-US">
                <a:latin typeface="+mn-lt"/>
                <a:sym typeface="+mn-ea"/>
              </a:rPr>
              <a:t> </a:t>
            </a:r>
            <a:r>
              <a:rPr lang="en-US" altLang="zh-CN">
                <a:latin typeface="+mn-lt"/>
                <a:sym typeface="+mn-ea"/>
              </a:rPr>
              <a:t>install T8-leadscrew</a:t>
            </a:r>
            <a:endParaRPr lang="en-US" altLang="zh-CN">
              <a:latin typeface="+mn-lt"/>
              <a:sym typeface="+mn-ea"/>
            </a:endParaRPr>
          </a:p>
        </p:txBody>
      </p:sp>
      <p:pic>
        <p:nvPicPr>
          <p:cNvPr id="2" name="图片 1"/>
          <p:cNvPicPr>
            <a:picLocks noChangeAspect="1"/>
          </p:cNvPicPr>
          <p:nvPr/>
        </p:nvPicPr>
        <p:blipFill>
          <a:blip r:embed="rId1"/>
          <a:stretch>
            <a:fillRect/>
          </a:stretch>
        </p:blipFill>
        <p:spPr>
          <a:xfrm>
            <a:off x="721360" y="1755140"/>
            <a:ext cx="2091690" cy="4216400"/>
          </a:xfrm>
          <a:prstGeom prst="rect">
            <a:avLst/>
          </a:prstGeom>
        </p:spPr>
      </p:pic>
      <p:pic>
        <p:nvPicPr>
          <p:cNvPr id="6" name="图片 5"/>
          <p:cNvPicPr>
            <a:picLocks noChangeAspect="1"/>
          </p:cNvPicPr>
          <p:nvPr/>
        </p:nvPicPr>
        <p:blipFill>
          <a:blip r:embed="rId2"/>
          <a:stretch>
            <a:fillRect/>
          </a:stretch>
        </p:blipFill>
        <p:spPr>
          <a:xfrm>
            <a:off x="2985770" y="1746250"/>
            <a:ext cx="2077720" cy="4213860"/>
          </a:xfrm>
          <a:prstGeom prst="rect">
            <a:avLst/>
          </a:prstGeom>
        </p:spPr>
      </p:pic>
      <p:sp>
        <p:nvSpPr>
          <p:cNvPr id="7" name="标题 1"/>
          <p:cNvSpPr>
            <a:spLocks noGrp="1"/>
          </p:cNvSpPr>
          <p:nvPr/>
        </p:nvSpPr>
        <p:spPr>
          <a:xfrm>
            <a:off x="5828665" y="29762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a:latin typeface="+mn-lt"/>
                <a:sym typeface="+mn-ea"/>
              </a:rPr>
              <a:t>take the copper nut from </a:t>
            </a:r>
            <a:endParaRPr lang="en-US" altLang="zh-CN" sz="2800">
              <a:latin typeface="+mn-lt"/>
              <a:sym typeface="+mn-ea"/>
            </a:endParaRPr>
          </a:p>
          <a:p>
            <a:r>
              <a:rPr lang="en-US" sz="2800">
                <a:latin typeface="+mn-lt"/>
                <a:sym typeface="+mn-ea"/>
              </a:rPr>
              <a:t>the T8-leadscrew</a:t>
            </a:r>
            <a:endParaRPr lang="en-US" sz="2800">
              <a:latin typeface="+mn-lt"/>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normAutofit fontScale="90000"/>
          </a:bodyPr>
          <a:p>
            <a:r>
              <a:rPr lang="en-US">
                <a:latin typeface="+mn-lt"/>
                <a:sym typeface="+mn-ea"/>
              </a:rPr>
              <a:t>Step7</a:t>
            </a:r>
            <a:r>
              <a:rPr lang="en-US" altLang="zh-CN">
                <a:latin typeface="+mn-lt"/>
                <a:sym typeface="+mn-ea"/>
              </a:rPr>
              <a:t>: Fix copper srew nut to the leadrail with:</a:t>
            </a:r>
            <a:r>
              <a:rPr lang="zh-CN" altLang="en-US">
                <a:latin typeface="+mn-lt"/>
                <a:sym typeface="+mn-ea"/>
              </a:rPr>
              <a:t>  </a:t>
            </a:r>
            <a:r>
              <a:rPr lang="en-US" altLang="zh-CN">
                <a:latin typeface="+mn-lt"/>
                <a:sym typeface="+mn-ea"/>
              </a:rPr>
              <a:t>M3 X 8    4 PCS</a:t>
            </a:r>
            <a:endParaRPr lang="en-US" altLang="zh-CN">
              <a:latin typeface="+mn-lt"/>
              <a:sym typeface="+mn-ea"/>
            </a:endParaRPr>
          </a:p>
        </p:txBody>
      </p:sp>
      <p:pic>
        <p:nvPicPr>
          <p:cNvPr id="3" name="图片 2"/>
          <p:cNvPicPr>
            <a:picLocks noChangeAspect="1"/>
          </p:cNvPicPr>
          <p:nvPr/>
        </p:nvPicPr>
        <p:blipFill>
          <a:blip r:embed="rId1"/>
          <a:stretch>
            <a:fillRect/>
          </a:stretch>
        </p:blipFill>
        <p:spPr>
          <a:xfrm>
            <a:off x="876935" y="1717040"/>
            <a:ext cx="3498850" cy="4262755"/>
          </a:xfrm>
          <a:prstGeom prst="rect">
            <a:avLst/>
          </a:prstGeom>
        </p:spPr>
      </p:pic>
      <p:pic>
        <p:nvPicPr>
          <p:cNvPr id="4" name="图片 3"/>
          <p:cNvPicPr>
            <a:picLocks noChangeAspect="1"/>
          </p:cNvPicPr>
          <p:nvPr/>
        </p:nvPicPr>
        <p:blipFill>
          <a:blip r:embed="rId2"/>
          <a:stretch>
            <a:fillRect/>
          </a:stretch>
        </p:blipFill>
        <p:spPr>
          <a:xfrm>
            <a:off x="4626610" y="1718310"/>
            <a:ext cx="4084320" cy="4185920"/>
          </a:xfrm>
          <a:prstGeom prst="rect">
            <a:avLst/>
          </a:prstGeom>
        </p:spPr>
      </p:pic>
    </p:spTree>
  </p:cSld>
  <p:clrMapOvr>
    <a:masterClrMapping/>
  </p:clrMapOvr>
</p:sld>
</file>

<file path=ppt/tags/tag1.xml><?xml version="1.0" encoding="utf-8"?>
<p:tagLst xmlns:p="http://schemas.openxmlformats.org/presentationml/2006/main">
  <p:tag name="KSO_WM_TAG_VERSION" val="1.0"/>
  <p:tag name="KSO_WM_BEAUTIFY_FLAG" val="#wm#"/>
  <p:tag name="KSO_WM_TEMPLATE_CATEGORY" val="custom"/>
  <p:tag name="KSO_WM_TEMPLATE_INDEX" val="160228"/>
  <p:tag name="KSO_WM_UNIT_TYPE" val="a"/>
  <p:tag name="KSO_WM_UNIT_INDEX" val="1"/>
  <p:tag name="KSO_WM_UNIT_ID" val="custom160228_1*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2.xml><?xml version="1.0" encoding="utf-8"?>
<p:tagLst xmlns:p="http://schemas.openxmlformats.org/presentationml/2006/main">
  <p:tag name="KSO_WM_TAG_VERSION" val="1.0"/>
  <p:tag name="KSO_WM_BEAUTIFY_FLAG" val="#wm#"/>
  <p:tag name="KSO_WM_TEMPLATE_CATEGORY" val="custom"/>
  <p:tag name="KSO_WM_TEMPLATE_INDEX" val="160228"/>
  <p:tag name="KSO_WM_UNIT_TYPE" val="b"/>
  <p:tag name="KSO_WM_UNIT_INDEX" val="1"/>
  <p:tag name="KSO_WM_UNIT_ID" val="custom160228_1*b*1"/>
  <p:tag name="KSO_WM_UNIT_CLEAR" val="1"/>
  <p:tag name="KSO_WM_UNIT_LAYERLEVEL" val="1"/>
  <p:tag name="KSO_WM_UNIT_VALUE" val="100"/>
  <p:tag name="KSO_WM_UNIT_ISCONTENTSTITLE" val="0"/>
  <p:tag name="KSO_WM_UNIT_HIGHLIGHT" val="0"/>
  <p:tag name="KSO_WM_UNIT_COMPATIBLE" val="0"/>
  <p:tag name="KSO_WM_UNIT_PRESET_TEXT_INDEX" val="3"/>
  <p:tag name="KSO_WM_UNIT_PRESET_TEXT_LEN" val="17"/>
</p:tagLst>
</file>

<file path=ppt/tags/tag3.xml><?xml version="1.0" encoding="utf-8"?>
<p:tagLst xmlns:p="http://schemas.openxmlformats.org/presentationml/2006/main">
  <p:tag name="KSO_WM_TEMPLATE_THUMBS_INDEX" val="1、4、8、12、17、21、23、24、25"/>
  <p:tag name="KSO_WM_TEMPLATE_CATEGORY" val="custom"/>
  <p:tag name="KSO_WM_TEMPLATE_INDEX" val="160228"/>
  <p:tag name="KSO_WM_TAG_VERSION" val="1.0"/>
  <p:tag name="KSO_WM_SLIDE_ID" val="custom160228_1"/>
  <p:tag name="KSO_WM_SLIDE_INDEX" val="1"/>
  <p:tag name="KSO_WM_SLIDE_ITEM_CNT" val="2"/>
  <p:tag name="KSO_WM_SLIDE_LAYOUT" val="a_b"/>
  <p:tag name="KSO_WM_SLIDE_LAYOUT_CNT" val="1_1"/>
  <p:tag name="KSO_WM_SLIDE_TYPE" val="title"/>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136">
      <a:dk1>
        <a:srgbClr val="000000"/>
      </a:dk1>
      <a:lt1>
        <a:srgbClr val="FFFFFF"/>
      </a:lt1>
      <a:dk2>
        <a:srgbClr val="44546A"/>
      </a:dk2>
      <a:lt2>
        <a:srgbClr val="E7E6E6"/>
      </a:lt2>
      <a:accent1>
        <a:srgbClr val="563F6A"/>
      </a:accent1>
      <a:accent2>
        <a:srgbClr val="3C9DAD"/>
      </a:accent2>
      <a:accent3>
        <a:srgbClr val="FBB834"/>
      </a:accent3>
      <a:accent4>
        <a:srgbClr val="D75530"/>
      </a:accent4>
      <a:accent5>
        <a:srgbClr val="4472C4"/>
      </a:accent5>
      <a:accent6>
        <a:srgbClr val="70AD47"/>
      </a:accent6>
      <a:hlink>
        <a:srgbClr val="0563C1"/>
      </a:hlink>
      <a:folHlink>
        <a:srgbClr val="954F72"/>
      </a:folHlink>
    </a:clrScheme>
    <a:fontScheme name="自定义 58">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5486</Words>
  <Application>WPS 演示</Application>
  <PresentationFormat>宽屏</PresentationFormat>
  <Paragraphs>226</Paragraphs>
  <Slides>47</Slides>
  <Notes>0</Notes>
  <HiddenSlides>0</HiddenSlides>
  <MMClips>0</MMClips>
  <ScaleCrop>false</ScaleCrop>
  <HeadingPairs>
    <vt:vector size="4" baseType="variant">
      <vt:variant>
        <vt:lpstr>主题</vt:lpstr>
      </vt:variant>
      <vt:variant>
        <vt:i4>2</vt:i4>
      </vt:variant>
      <vt:variant>
        <vt:lpstr>幻灯片标题</vt:lpstr>
      </vt:variant>
      <vt:variant>
        <vt:i4>47</vt:i4>
      </vt:variant>
    </vt:vector>
  </HeadingPairs>
  <TitlesOfParts>
    <vt:vector size="49" baseType="lpstr">
      <vt:lpstr>Office 主题</vt:lpstr>
      <vt:lpstr>自定义设计方案</vt:lpstr>
      <vt:lpstr>I4</vt:lpstr>
      <vt:lpstr>step1:Unscrew 4pcs of screws to take the heatbed apart from the base</vt:lpstr>
      <vt:lpstr>after step1 finishes, it looks like below</vt:lpstr>
      <vt:lpstr>Step2:install the frame</vt:lpstr>
      <vt:lpstr>Step3:fix the frame from bottom of base with screws:  M5 X 12    2PCS</vt:lpstr>
      <vt:lpstr>Step4: install the leadrail of the X axis with screws:   M3 X 30      8 PCS     PS:please read STEP 5 as a reference</vt:lpstr>
      <vt:lpstr>Step5: Pay attention</vt:lpstr>
      <vt:lpstr>Step6: install T8-leadscrew</vt:lpstr>
      <vt:lpstr>Step7: Fix copper srew nut to the leadrail with:  M3 X 8    4 PCS</vt:lpstr>
      <vt:lpstr>Step8: Install and fix T8 leadscrew to the coupler</vt:lpstr>
      <vt:lpstr>Step9:Pay attention</vt:lpstr>
      <vt:lpstr>Step 10: Find the reason for the fault of step 9</vt:lpstr>
      <vt:lpstr>Step11: Fix the extruder holder to the X axis with screws:   M3 X 8    4PCS</vt:lpstr>
      <vt:lpstr>Step12:Install the extruder to X Axis with screws: M5 X 12   3PCS</vt:lpstr>
      <vt:lpstr>Step13: Install stepper motor to the X Axis with screws: M3 X 8  4PCS</vt:lpstr>
      <vt:lpstr>Step14:Install belt to the X Axis:    M3 X 8      4PCS</vt:lpstr>
      <vt:lpstr>Step15: Fix  Turbofan with screws: M3 X 8  2PCS</vt:lpstr>
      <vt:lpstr>Step 16：Install   X -ENDSTOP  </vt:lpstr>
      <vt:lpstr>Step17：Install- X  ENDSTOP  </vt:lpstr>
      <vt:lpstr>Step18：Wiring of the Cooling Fan</vt:lpstr>
      <vt:lpstr>Step19：Wiring of the Turbofan</vt:lpstr>
      <vt:lpstr>Step20：Wiring of Heater</vt:lpstr>
      <vt:lpstr>Step21：Wiring of the thermistor of hotend</vt:lpstr>
      <vt:lpstr>Step22：Wiring of the X-Axis stepper motor</vt:lpstr>
      <vt:lpstr>Step23：Wiring of the extruder stepper motor</vt:lpstr>
      <vt:lpstr>Step24: Install the Z-Axis ENDSTOP </vt:lpstr>
      <vt:lpstr>Step25：Wiring of the Z-Axis endstop</vt:lpstr>
      <vt:lpstr>Step26：Install heating bed and Y Axis</vt:lpstr>
      <vt:lpstr>Step27：Wiring of the Y-Axis stepper motor</vt:lpstr>
      <vt:lpstr>Step28：Wiring of the thermistor of the heatbed</vt:lpstr>
      <vt:lpstr>Step 29：Install the Y- Axis</vt:lpstr>
      <vt:lpstr>第10步：安装Y轴及热床</vt:lpstr>
      <vt:lpstr>第10步：安装Y轴及热床</vt:lpstr>
      <vt:lpstr>第10步：安装Y轴及热床</vt:lpstr>
      <vt:lpstr>第10步：安装Y轴限位开关   M3 X 8  2PCS</vt:lpstr>
      <vt:lpstr>第10步：安装Y轴限位开关   M3 X 8  2PCS</vt:lpstr>
      <vt:lpstr>第11步：安装LCD与左右侧板</vt:lpstr>
      <vt:lpstr>第11步：安装LCD与左右侧板</vt:lpstr>
      <vt:lpstr>第11步：安装LCD与左右侧板</vt:lpstr>
      <vt:lpstr>第11步：安装LCD与左右侧板</vt:lpstr>
      <vt:lpstr>第11步：通电后的LCD可能会遇到的问题</vt:lpstr>
      <vt:lpstr>第13步：测试XYZ的限位开关是否能工作</vt:lpstr>
      <vt:lpstr>第13步：测试XYZ的限位开关是否能工作</vt:lpstr>
      <vt:lpstr>第14步：安装另一个侧板</vt:lpstr>
      <vt:lpstr>第14步：安装另一个侧板</vt:lpstr>
      <vt:lpstr>第14步：安装另一个侧板</vt:lpstr>
      <vt:lpstr>第15步：测试打印-调试校正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admin20150819</cp:lastModifiedBy>
  <cp:revision>124</cp:revision>
  <dcterms:created xsi:type="dcterms:W3CDTF">2015-05-05T08:02:00Z</dcterms:created>
  <dcterms:modified xsi:type="dcterms:W3CDTF">2016-04-14T08:11:26Z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